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2"/>
  </p:handoutMasterIdLst>
  <p:sldIdLst>
    <p:sldId id="258" r:id="rId3"/>
    <p:sldId id="345" r:id="rId5"/>
    <p:sldId id="557" r:id="rId6"/>
    <p:sldId id="556" r:id="rId7"/>
    <p:sldId id="416" r:id="rId8"/>
    <p:sldId id="417" r:id="rId9"/>
    <p:sldId id="415" r:id="rId10"/>
    <p:sldId id="344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30" userDrawn="1">
          <p15:clr>
            <a:srgbClr val="A4A3A4"/>
          </p15:clr>
        </p15:guide>
        <p15:guide id="2" pos="392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2" clrIdx="0"/>
  <p:cmAuthor id="75" name="作者" initials="A" lastIdx="0" clrIdx="2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43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430"/>
        <p:guide pos="392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31.xml"/><Relationship Id="rId16" Type="http://schemas.openxmlformats.org/officeDocument/2006/relationships/commentAuthors" Target="commentAuthors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58800" y="161925"/>
            <a:ext cx="11055350" cy="70008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1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3" y="1244601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483350"/>
            <a:ext cx="2743200" cy="365125"/>
          </a:xfrm>
        </p:spPr>
        <p:txBody>
          <a:bodyPr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483350"/>
            <a:ext cx="4114800" cy="365125"/>
          </a:xfrm>
        </p:spPr>
        <p:txBody>
          <a:bodyPr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483350"/>
            <a:ext cx="2743200" cy="365125"/>
          </a:xfrm>
        </p:spPr>
        <p:txBody>
          <a:bodyPr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4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6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6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483350"/>
            <a:ext cx="2743200" cy="365125"/>
          </a:xfrm>
        </p:spPr>
        <p:txBody>
          <a:bodyPr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483350"/>
            <a:ext cx="4114800" cy="365125"/>
          </a:xfrm>
        </p:spPr>
        <p:txBody>
          <a:bodyPr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483350"/>
            <a:ext cx="2743200" cy="365125"/>
          </a:xfrm>
        </p:spPr>
        <p:txBody>
          <a:bodyPr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p>
            <a:pPr marL="0" marR="0" lv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63EF757-8D00-456D-8622-95F51140A65B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p>
            <a:pPr marL="0" marR="0" lvl="0" indent="0" algn="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D83F2C7-9E5A-4487-A39D-F76904985359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tags" Target="../tags/tag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 userDrawn="1"/>
        </p:nvSpPr>
        <p:spPr>
          <a:xfrm>
            <a:off x="0" y="0"/>
            <a:ext cx="323850" cy="718820"/>
          </a:xfrm>
          <a:prstGeom prst="roundRect">
            <a:avLst/>
          </a:prstGeom>
          <a:solidFill>
            <a:srgbClr val="0084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0" y="718820"/>
            <a:ext cx="12187555" cy="10160"/>
          </a:xfrm>
          <a:prstGeom prst="line">
            <a:avLst/>
          </a:prstGeom>
          <a:ln>
            <a:solidFill>
              <a:srgbClr val="0084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 descr="医院LOGO"/>
          <p:cNvPicPr>
            <a:picLocks noChangeAspect="1"/>
          </p:cNvPicPr>
          <p:nvPr userDrawn="1"/>
        </p:nvPicPr>
        <p:blipFill>
          <a:blip r:embed="rId6"/>
          <a:srcRect l="23750"/>
          <a:stretch>
            <a:fillRect/>
          </a:stretch>
        </p:blipFill>
        <p:spPr>
          <a:xfrm>
            <a:off x="9593580" y="55880"/>
            <a:ext cx="2440305" cy="712470"/>
          </a:xfrm>
          <a:prstGeom prst="rect">
            <a:avLst/>
          </a:prstGeom>
        </p:spPr>
      </p:pic>
    </p:spTree>
    <p:custDataLst>
      <p:tags r:id="rId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hf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5" Type="http://schemas.openxmlformats.org/officeDocument/2006/relationships/notesSlide" Target="../notesSlides/notesSlide1.x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12.xml"/><Relationship Id="rId12" Type="http://schemas.openxmlformats.org/officeDocument/2006/relationships/image" Target="../media/image1.png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9.xml"/><Relationship Id="rId4" Type="http://schemas.openxmlformats.org/officeDocument/2006/relationships/image" Target="../media/image4.png"/><Relationship Id="rId3" Type="http://schemas.openxmlformats.org/officeDocument/2006/relationships/tags" Target="../tags/tag18.xml"/><Relationship Id="rId2" Type="http://schemas.openxmlformats.org/officeDocument/2006/relationships/image" Target="../media/image3.png"/><Relationship Id="rId1" Type="http://schemas.openxmlformats.org/officeDocument/2006/relationships/tags" Target="../tags/tag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tags" Target="../tags/tag27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4" Type="http://schemas.openxmlformats.org/officeDocument/2006/relationships/notesSlide" Target="../notesSlides/notesSlide8.xml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30.xml"/><Relationship Id="rId11" Type="http://schemas.openxmlformats.org/officeDocument/2006/relationships/image" Target="../media/image1.png"/><Relationship Id="rId10" Type="http://schemas.openxmlformats.org/officeDocument/2006/relationships/tags" Target="../tags/tag29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32" name="等腰三角形 31"/>
          <p:cNvSpPr/>
          <p:nvPr/>
        </p:nvSpPr>
        <p:spPr>
          <a:xfrm rot="216762" flipV="1">
            <a:off x="2634911" y="4773521"/>
            <a:ext cx="962534" cy="631665"/>
          </a:xfrm>
          <a:prstGeom prst="triangle">
            <a:avLst>
              <a:gd name="adj" fmla="val 66989"/>
            </a:avLst>
          </a:prstGeom>
          <a:solidFill>
            <a:srgbClr val="B4B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>
            <a:off x="3031950" y="1449797"/>
            <a:ext cx="962534" cy="631665"/>
          </a:xfrm>
          <a:prstGeom prst="triangle">
            <a:avLst>
              <a:gd name="adj" fmla="val 66989"/>
            </a:avLst>
          </a:prstGeom>
          <a:solidFill>
            <a:srgbClr val="B4B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2065" y="1726532"/>
            <a:ext cx="12192000" cy="3404937"/>
          </a:xfrm>
          <a:prstGeom prst="rect">
            <a:avLst/>
          </a:prstGeom>
          <a:solidFill>
            <a:srgbClr val="0084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直角三角形 13"/>
          <p:cNvSpPr/>
          <p:nvPr/>
        </p:nvSpPr>
        <p:spPr>
          <a:xfrm flipV="1">
            <a:off x="-1" y="1449802"/>
            <a:ext cx="3681664" cy="3681663"/>
          </a:xfrm>
          <a:prstGeom prst="rtTriangle">
            <a:avLst/>
          </a:prstGeom>
          <a:solidFill>
            <a:srgbClr val="B4B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平行四边形 15"/>
          <p:cNvSpPr/>
          <p:nvPr/>
        </p:nvSpPr>
        <p:spPr>
          <a:xfrm>
            <a:off x="3248524" y="4391534"/>
            <a:ext cx="3260558" cy="1016665"/>
          </a:xfrm>
          <a:prstGeom prst="parallelogram">
            <a:avLst>
              <a:gd name="adj" fmla="val 58437"/>
            </a:avLst>
          </a:prstGeom>
          <a:solidFill>
            <a:srgbClr val="B4B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>
            <a:off x="4707958" y="3407718"/>
            <a:ext cx="7002378" cy="0"/>
          </a:xfrm>
          <a:prstGeom prst="line">
            <a:avLst/>
          </a:prstGeom>
          <a:ln w="12700">
            <a:solidFill>
              <a:srgbClr val="EEF4F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PA-组合 15"/>
          <p:cNvGrpSpPr/>
          <p:nvPr>
            <p:custDataLst>
              <p:tags r:id="rId2"/>
            </p:custDataLst>
          </p:nvPr>
        </p:nvGrpSpPr>
        <p:grpSpPr>
          <a:xfrm>
            <a:off x="9343390" y="5969000"/>
            <a:ext cx="405130" cy="405130"/>
            <a:chOff x="11231028" y="6013155"/>
            <a:chExt cx="586997" cy="586997"/>
          </a:xfrm>
          <a:solidFill>
            <a:srgbClr val="008439"/>
          </a:solidFill>
        </p:grpSpPr>
        <p:sp>
          <p:nvSpPr>
            <p:cNvPr id="42" name="PA-Flowchart: Connector 29"/>
            <p:cNvSpPr/>
            <p:nvPr>
              <p:custDataLst>
                <p:tags r:id="rId3"/>
              </p:custDataLst>
            </p:nvPr>
          </p:nvSpPr>
          <p:spPr>
            <a:xfrm rot="10800000">
              <a:off x="11231028" y="6013155"/>
              <a:ext cx="586997" cy="58699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Arial" panose="020B0604020202020204" pitchFamily="34" charset="0"/>
                <a:ea typeface="FZHei-B01S" panose="02010601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PA-doctor_195938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 bwMode="auto">
            <a:xfrm>
              <a:off x="11349739" y="6132120"/>
              <a:ext cx="349573" cy="349045"/>
            </a:xfrm>
            <a:custGeom>
              <a:avLst/>
              <a:gdLst>
                <a:gd name="T0" fmla="*/ 6485 w 6827"/>
                <a:gd name="T1" fmla="*/ 2048 h 6827"/>
                <a:gd name="T2" fmla="*/ 4779 w 6827"/>
                <a:gd name="T3" fmla="*/ 2048 h 6827"/>
                <a:gd name="T4" fmla="*/ 4779 w 6827"/>
                <a:gd name="T5" fmla="*/ 341 h 6827"/>
                <a:gd name="T6" fmla="*/ 4437 w 6827"/>
                <a:gd name="T7" fmla="*/ 0 h 6827"/>
                <a:gd name="T8" fmla="*/ 2389 w 6827"/>
                <a:gd name="T9" fmla="*/ 0 h 6827"/>
                <a:gd name="T10" fmla="*/ 2048 w 6827"/>
                <a:gd name="T11" fmla="*/ 341 h 6827"/>
                <a:gd name="T12" fmla="*/ 2048 w 6827"/>
                <a:gd name="T13" fmla="*/ 2048 h 6827"/>
                <a:gd name="T14" fmla="*/ 341 w 6827"/>
                <a:gd name="T15" fmla="*/ 2048 h 6827"/>
                <a:gd name="T16" fmla="*/ 0 w 6827"/>
                <a:gd name="T17" fmla="*/ 2389 h 6827"/>
                <a:gd name="T18" fmla="*/ 0 w 6827"/>
                <a:gd name="T19" fmla="*/ 4437 h 6827"/>
                <a:gd name="T20" fmla="*/ 341 w 6827"/>
                <a:gd name="T21" fmla="*/ 4779 h 6827"/>
                <a:gd name="T22" fmla="*/ 2048 w 6827"/>
                <a:gd name="T23" fmla="*/ 4779 h 6827"/>
                <a:gd name="T24" fmla="*/ 2048 w 6827"/>
                <a:gd name="T25" fmla="*/ 6485 h 6827"/>
                <a:gd name="T26" fmla="*/ 2389 w 6827"/>
                <a:gd name="T27" fmla="*/ 6827 h 6827"/>
                <a:gd name="T28" fmla="*/ 4437 w 6827"/>
                <a:gd name="T29" fmla="*/ 6827 h 6827"/>
                <a:gd name="T30" fmla="*/ 4779 w 6827"/>
                <a:gd name="T31" fmla="*/ 6485 h 6827"/>
                <a:gd name="T32" fmla="*/ 4779 w 6827"/>
                <a:gd name="T33" fmla="*/ 4779 h 6827"/>
                <a:gd name="T34" fmla="*/ 6485 w 6827"/>
                <a:gd name="T35" fmla="*/ 4779 h 6827"/>
                <a:gd name="T36" fmla="*/ 6827 w 6827"/>
                <a:gd name="T37" fmla="*/ 4437 h 6827"/>
                <a:gd name="T38" fmla="*/ 6827 w 6827"/>
                <a:gd name="T39" fmla="*/ 2389 h 6827"/>
                <a:gd name="T40" fmla="*/ 6485 w 6827"/>
                <a:gd name="T41" fmla="*/ 2048 h 6827"/>
                <a:gd name="T42" fmla="*/ 6485 w 6827"/>
                <a:gd name="T43" fmla="*/ 4437 h 6827"/>
                <a:gd name="T44" fmla="*/ 4437 w 6827"/>
                <a:gd name="T45" fmla="*/ 4437 h 6827"/>
                <a:gd name="T46" fmla="*/ 4437 w 6827"/>
                <a:gd name="T47" fmla="*/ 6485 h 6827"/>
                <a:gd name="T48" fmla="*/ 2389 w 6827"/>
                <a:gd name="T49" fmla="*/ 6485 h 6827"/>
                <a:gd name="T50" fmla="*/ 2389 w 6827"/>
                <a:gd name="T51" fmla="*/ 4437 h 6827"/>
                <a:gd name="T52" fmla="*/ 341 w 6827"/>
                <a:gd name="T53" fmla="*/ 4437 h 6827"/>
                <a:gd name="T54" fmla="*/ 341 w 6827"/>
                <a:gd name="T55" fmla="*/ 2389 h 6827"/>
                <a:gd name="T56" fmla="*/ 2389 w 6827"/>
                <a:gd name="T57" fmla="*/ 2389 h 6827"/>
                <a:gd name="T58" fmla="*/ 2389 w 6827"/>
                <a:gd name="T59" fmla="*/ 341 h 6827"/>
                <a:gd name="T60" fmla="*/ 4437 w 6827"/>
                <a:gd name="T61" fmla="*/ 341 h 6827"/>
                <a:gd name="T62" fmla="*/ 4437 w 6827"/>
                <a:gd name="T63" fmla="*/ 2389 h 6827"/>
                <a:gd name="T64" fmla="*/ 6485 w 6827"/>
                <a:gd name="T65" fmla="*/ 2389 h 6827"/>
                <a:gd name="T66" fmla="*/ 6485 w 6827"/>
                <a:gd name="T67" fmla="*/ 4437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27" h="6827">
                  <a:moveTo>
                    <a:pt x="6485" y="2048"/>
                  </a:moveTo>
                  <a:lnTo>
                    <a:pt x="4779" y="2048"/>
                  </a:lnTo>
                  <a:lnTo>
                    <a:pt x="4779" y="341"/>
                  </a:lnTo>
                  <a:cubicBezTo>
                    <a:pt x="4779" y="153"/>
                    <a:pt x="4626" y="0"/>
                    <a:pt x="4437" y="0"/>
                  </a:cubicBezTo>
                  <a:lnTo>
                    <a:pt x="2389" y="0"/>
                  </a:lnTo>
                  <a:cubicBezTo>
                    <a:pt x="2201" y="0"/>
                    <a:pt x="2048" y="153"/>
                    <a:pt x="2048" y="341"/>
                  </a:cubicBezTo>
                  <a:lnTo>
                    <a:pt x="2048" y="2048"/>
                  </a:lnTo>
                  <a:lnTo>
                    <a:pt x="341" y="2048"/>
                  </a:lnTo>
                  <a:cubicBezTo>
                    <a:pt x="153" y="2048"/>
                    <a:pt x="0" y="2201"/>
                    <a:pt x="0" y="2389"/>
                  </a:cubicBezTo>
                  <a:lnTo>
                    <a:pt x="0" y="4437"/>
                  </a:lnTo>
                  <a:cubicBezTo>
                    <a:pt x="0" y="4626"/>
                    <a:pt x="153" y="4779"/>
                    <a:pt x="341" y="4779"/>
                  </a:cubicBezTo>
                  <a:lnTo>
                    <a:pt x="2048" y="4779"/>
                  </a:lnTo>
                  <a:lnTo>
                    <a:pt x="2048" y="6485"/>
                  </a:lnTo>
                  <a:cubicBezTo>
                    <a:pt x="2048" y="6674"/>
                    <a:pt x="2201" y="6827"/>
                    <a:pt x="2389" y="6827"/>
                  </a:cubicBezTo>
                  <a:lnTo>
                    <a:pt x="4437" y="6827"/>
                  </a:lnTo>
                  <a:cubicBezTo>
                    <a:pt x="4626" y="6827"/>
                    <a:pt x="4779" y="6674"/>
                    <a:pt x="4779" y="6485"/>
                  </a:cubicBezTo>
                  <a:lnTo>
                    <a:pt x="4779" y="4779"/>
                  </a:lnTo>
                  <a:lnTo>
                    <a:pt x="6485" y="4779"/>
                  </a:lnTo>
                  <a:cubicBezTo>
                    <a:pt x="6674" y="4779"/>
                    <a:pt x="6827" y="4626"/>
                    <a:pt x="6827" y="4437"/>
                  </a:cubicBezTo>
                  <a:lnTo>
                    <a:pt x="6827" y="2389"/>
                  </a:lnTo>
                  <a:cubicBezTo>
                    <a:pt x="6827" y="2201"/>
                    <a:pt x="6674" y="2048"/>
                    <a:pt x="6485" y="2048"/>
                  </a:cubicBezTo>
                  <a:close/>
                  <a:moveTo>
                    <a:pt x="6485" y="4437"/>
                  </a:moveTo>
                  <a:lnTo>
                    <a:pt x="4437" y="4437"/>
                  </a:lnTo>
                  <a:lnTo>
                    <a:pt x="4437" y="6485"/>
                  </a:lnTo>
                  <a:lnTo>
                    <a:pt x="2389" y="6485"/>
                  </a:lnTo>
                  <a:lnTo>
                    <a:pt x="2389" y="4437"/>
                  </a:lnTo>
                  <a:lnTo>
                    <a:pt x="341" y="4437"/>
                  </a:lnTo>
                  <a:lnTo>
                    <a:pt x="341" y="2389"/>
                  </a:lnTo>
                  <a:lnTo>
                    <a:pt x="2389" y="2389"/>
                  </a:lnTo>
                  <a:lnTo>
                    <a:pt x="2389" y="341"/>
                  </a:lnTo>
                  <a:lnTo>
                    <a:pt x="4437" y="341"/>
                  </a:lnTo>
                  <a:lnTo>
                    <a:pt x="4437" y="2389"/>
                  </a:lnTo>
                  <a:lnTo>
                    <a:pt x="6485" y="2389"/>
                  </a:lnTo>
                  <a:lnTo>
                    <a:pt x="6485" y="44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FZHei-B01S" panose="02010601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PA-组合 16"/>
          <p:cNvGrpSpPr/>
          <p:nvPr>
            <p:custDataLst>
              <p:tags r:id="rId5"/>
            </p:custDataLst>
          </p:nvPr>
        </p:nvGrpSpPr>
        <p:grpSpPr>
          <a:xfrm>
            <a:off x="10066655" y="5969000"/>
            <a:ext cx="405130" cy="405130"/>
            <a:chOff x="11231028" y="6013155"/>
            <a:chExt cx="586997" cy="586997"/>
          </a:xfrm>
        </p:grpSpPr>
        <p:sp>
          <p:nvSpPr>
            <p:cNvPr id="40" name="PA-Flowchart: Connector 23"/>
            <p:cNvSpPr/>
            <p:nvPr>
              <p:custDataLst>
                <p:tags r:id="rId6"/>
              </p:custDataLst>
            </p:nvPr>
          </p:nvSpPr>
          <p:spPr>
            <a:xfrm rot="10800000">
              <a:off x="11231028" y="6013155"/>
              <a:ext cx="586997" cy="586997"/>
            </a:xfrm>
            <a:prstGeom prst="flowChartConnector">
              <a:avLst/>
            </a:prstGeom>
            <a:solidFill>
              <a:srgbClr val="0084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Arial" panose="020B0604020202020204" pitchFamily="34" charset="0"/>
                <a:ea typeface="FZHei-B01S" panose="02010601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PA-doctor_195938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 bwMode="auto">
            <a:xfrm>
              <a:off x="11349856" y="6140138"/>
              <a:ext cx="349338" cy="349573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608338" h="608746">
                  <a:moveTo>
                    <a:pt x="304809" y="266949"/>
                  </a:moveTo>
                  <a:cubicBezTo>
                    <a:pt x="316408" y="266949"/>
                    <a:pt x="325481" y="275914"/>
                    <a:pt x="325481" y="287586"/>
                  </a:cubicBezTo>
                  <a:lnTo>
                    <a:pt x="325481" y="332876"/>
                  </a:lnTo>
                  <a:cubicBezTo>
                    <a:pt x="325481" y="344455"/>
                    <a:pt x="334460" y="353606"/>
                    <a:pt x="346152" y="353606"/>
                  </a:cubicBezTo>
                  <a:lnTo>
                    <a:pt x="392921" y="353606"/>
                  </a:lnTo>
                  <a:cubicBezTo>
                    <a:pt x="404706" y="353606"/>
                    <a:pt x="413779" y="362664"/>
                    <a:pt x="413686" y="374337"/>
                  </a:cubicBezTo>
                  <a:cubicBezTo>
                    <a:pt x="413686" y="374337"/>
                    <a:pt x="414995" y="394880"/>
                    <a:pt x="392921" y="396375"/>
                  </a:cubicBezTo>
                  <a:lnTo>
                    <a:pt x="346152" y="396375"/>
                  </a:lnTo>
                  <a:cubicBezTo>
                    <a:pt x="334554" y="396375"/>
                    <a:pt x="325481" y="405339"/>
                    <a:pt x="325481" y="417105"/>
                  </a:cubicBezTo>
                  <a:lnTo>
                    <a:pt x="325481" y="463795"/>
                  </a:lnTo>
                  <a:cubicBezTo>
                    <a:pt x="325481" y="475374"/>
                    <a:pt x="316408" y="484432"/>
                    <a:pt x="304809" y="484432"/>
                  </a:cubicBezTo>
                  <a:cubicBezTo>
                    <a:pt x="293211" y="484432"/>
                    <a:pt x="284044" y="475468"/>
                    <a:pt x="284044" y="463795"/>
                  </a:cubicBezTo>
                  <a:lnTo>
                    <a:pt x="284044" y="416918"/>
                  </a:lnTo>
                  <a:cubicBezTo>
                    <a:pt x="284044" y="405339"/>
                    <a:pt x="275064" y="396281"/>
                    <a:pt x="263372" y="396281"/>
                  </a:cubicBezTo>
                  <a:lnTo>
                    <a:pt x="216604" y="396281"/>
                  </a:lnTo>
                  <a:cubicBezTo>
                    <a:pt x="195184" y="395067"/>
                    <a:pt x="195933" y="374243"/>
                    <a:pt x="195933" y="374243"/>
                  </a:cubicBezTo>
                  <a:cubicBezTo>
                    <a:pt x="195933" y="362664"/>
                    <a:pt x="204912" y="353606"/>
                    <a:pt x="216604" y="353606"/>
                  </a:cubicBezTo>
                  <a:lnTo>
                    <a:pt x="263372" y="353606"/>
                  </a:lnTo>
                  <a:cubicBezTo>
                    <a:pt x="274971" y="353606"/>
                    <a:pt x="284044" y="344642"/>
                    <a:pt x="284044" y="332876"/>
                  </a:cubicBezTo>
                  <a:lnTo>
                    <a:pt x="284044" y="287586"/>
                  </a:lnTo>
                  <a:cubicBezTo>
                    <a:pt x="284044" y="276007"/>
                    <a:pt x="293211" y="266949"/>
                    <a:pt x="304809" y="266949"/>
                  </a:cubicBezTo>
                  <a:close/>
                  <a:moveTo>
                    <a:pt x="55740" y="191709"/>
                  </a:moveTo>
                  <a:cubicBezTo>
                    <a:pt x="53122" y="191709"/>
                    <a:pt x="50503" y="194324"/>
                    <a:pt x="50503" y="196939"/>
                  </a:cubicBezTo>
                  <a:lnTo>
                    <a:pt x="50503" y="553091"/>
                  </a:lnTo>
                  <a:cubicBezTo>
                    <a:pt x="50503" y="555706"/>
                    <a:pt x="53122" y="558321"/>
                    <a:pt x="55740" y="558321"/>
                  </a:cubicBezTo>
                  <a:lnTo>
                    <a:pt x="552542" y="558321"/>
                  </a:lnTo>
                  <a:cubicBezTo>
                    <a:pt x="555161" y="558321"/>
                    <a:pt x="557779" y="555706"/>
                    <a:pt x="557779" y="553091"/>
                  </a:cubicBezTo>
                  <a:lnTo>
                    <a:pt x="557873" y="553091"/>
                  </a:lnTo>
                  <a:lnTo>
                    <a:pt x="557873" y="196939"/>
                  </a:lnTo>
                  <a:cubicBezTo>
                    <a:pt x="557873" y="194324"/>
                    <a:pt x="555254" y="191709"/>
                    <a:pt x="552635" y="191709"/>
                  </a:cubicBezTo>
                  <a:close/>
                  <a:moveTo>
                    <a:pt x="158149" y="50518"/>
                  </a:moveTo>
                  <a:lnTo>
                    <a:pt x="158149" y="141191"/>
                  </a:lnTo>
                  <a:lnTo>
                    <a:pt x="451255" y="141191"/>
                  </a:lnTo>
                  <a:lnTo>
                    <a:pt x="451255" y="50518"/>
                  </a:lnTo>
                  <a:close/>
                  <a:moveTo>
                    <a:pt x="132150" y="0"/>
                  </a:moveTo>
                  <a:lnTo>
                    <a:pt x="477348" y="0"/>
                  </a:lnTo>
                  <a:cubicBezTo>
                    <a:pt x="491564" y="0"/>
                    <a:pt x="503255" y="11672"/>
                    <a:pt x="503255" y="25866"/>
                  </a:cubicBezTo>
                  <a:lnTo>
                    <a:pt x="503255" y="141284"/>
                  </a:lnTo>
                  <a:lnTo>
                    <a:pt x="552542" y="141284"/>
                  </a:lnTo>
                  <a:cubicBezTo>
                    <a:pt x="583592" y="141284"/>
                    <a:pt x="608282" y="165843"/>
                    <a:pt x="608282" y="196939"/>
                  </a:cubicBezTo>
                  <a:lnTo>
                    <a:pt x="608282" y="553091"/>
                  </a:lnTo>
                  <a:cubicBezTo>
                    <a:pt x="609685" y="584187"/>
                    <a:pt x="584995" y="608839"/>
                    <a:pt x="553945" y="608746"/>
                  </a:cubicBezTo>
                  <a:lnTo>
                    <a:pt x="55740" y="608746"/>
                  </a:lnTo>
                  <a:cubicBezTo>
                    <a:pt x="24690" y="608746"/>
                    <a:pt x="0" y="584187"/>
                    <a:pt x="0" y="553091"/>
                  </a:cubicBezTo>
                  <a:lnTo>
                    <a:pt x="0" y="196845"/>
                  </a:lnTo>
                  <a:cubicBezTo>
                    <a:pt x="0" y="165843"/>
                    <a:pt x="24597" y="141191"/>
                    <a:pt x="55740" y="141191"/>
                  </a:cubicBezTo>
                  <a:lnTo>
                    <a:pt x="106243" y="141191"/>
                  </a:lnTo>
                  <a:lnTo>
                    <a:pt x="106243" y="25866"/>
                  </a:lnTo>
                  <a:cubicBezTo>
                    <a:pt x="106243" y="11672"/>
                    <a:pt x="117934" y="0"/>
                    <a:pt x="132150" y="0"/>
                  </a:cubicBezTo>
                  <a:close/>
                </a:path>
              </a:pathLst>
            </a:custGeom>
            <a:solidFill>
              <a:schemeClr val="bg1">
                <a:alpha val="88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FZHei-B01S" panose="02010601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PA-组合 19"/>
          <p:cNvGrpSpPr/>
          <p:nvPr>
            <p:custDataLst>
              <p:tags r:id="rId8"/>
            </p:custDataLst>
          </p:nvPr>
        </p:nvGrpSpPr>
        <p:grpSpPr>
          <a:xfrm>
            <a:off x="10789920" y="5969635"/>
            <a:ext cx="405130" cy="405130"/>
            <a:chOff x="11231028" y="6013155"/>
            <a:chExt cx="586997" cy="586997"/>
          </a:xfrm>
        </p:grpSpPr>
        <p:sp>
          <p:nvSpPr>
            <p:cNvPr id="38" name="PA-Flowchart: Connector 26"/>
            <p:cNvSpPr/>
            <p:nvPr>
              <p:custDataLst>
                <p:tags r:id="rId9"/>
              </p:custDataLst>
            </p:nvPr>
          </p:nvSpPr>
          <p:spPr>
            <a:xfrm rot="10800000">
              <a:off x="11231028" y="6013155"/>
              <a:ext cx="586997" cy="586997"/>
            </a:xfrm>
            <a:prstGeom prst="flowChartConnector">
              <a:avLst/>
            </a:prstGeom>
            <a:solidFill>
              <a:srgbClr val="0084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Arial" panose="020B0604020202020204" pitchFamily="34" charset="0"/>
                <a:ea typeface="FZHei-B01S" panose="02010601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PA-doctor_195938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 bwMode="auto">
            <a:xfrm>
              <a:off x="11349739" y="6140401"/>
              <a:ext cx="349573" cy="349045"/>
            </a:xfrm>
            <a:custGeom>
              <a:avLst/>
              <a:gdLst>
                <a:gd name="T0" fmla="*/ 6648 w 6827"/>
                <a:gd name="T1" fmla="*/ 1416 h 6827"/>
                <a:gd name="T2" fmla="*/ 5411 w 6827"/>
                <a:gd name="T3" fmla="*/ 179 h 6827"/>
                <a:gd name="T4" fmla="*/ 5232 w 6827"/>
                <a:gd name="T5" fmla="*/ 0 h 6827"/>
                <a:gd name="T6" fmla="*/ 4911 w 6827"/>
                <a:gd name="T7" fmla="*/ 321 h 6827"/>
                <a:gd name="T8" fmla="*/ 5090 w 6827"/>
                <a:gd name="T9" fmla="*/ 500 h 6827"/>
                <a:gd name="T10" fmla="*/ 4332 w 6827"/>
                <a:gd name="T11" fmla="*/ 1258 h 6827"/>
                <a:gd name="T12" fmla="*/ 3957 w 6827"/>
                <a:gd name="T13" fmla="*/ 883 h 6827"/>
                <a:gd name="T14" fmla="*/ 3636 w 6827"/>
                <a:gd name="T15" fmla="*/ 1204 h 6827"/>
                <a:gd name="T16" fmla="*/ 3873 w 6827"/>
                <a:gd name="T17" fmla="*/ 1440 h 6827"/>
                <a:gd name="T18" fmla="*/ 939 w 6827"/>
                <a:gd name="T19" fmla="*/ 4374 h 6827"/>
                <a:gd name="T20" fmla="*/ 1243 w 6827"/>
                <a:gd name="T21" fmla="*/ 4678 h 6827"/>
                <a:gd name="T22" fmla="*/ 444 w 6827"/>
                <a:gd name="T23" fmla="*/ 5477 h 6827"/>
                <a:gd name="T24" fmla="*/ 736 w 6827"/>
                <a:gd name="T25" fmla="*/ 5769 h 6827"/>
                <a:gd name="T26" fmla="*/ 0 w 6827"/>
                <a:gd name="T27" fmla="*/ 6506 h 6827"/>
                <a:gd name="T28" fmla="*/ 321 w 6827"/>
                <a:gd name="T29" fmla="*/ 6827 h 6827"/>
                <a:gd name="T30" fmla="*/ 1057 w 6827"/>
                <a:gd name="T31" fmla="*/ 6090 h 6827"/>
                <a:gd name="T32" fmla="*/ 1350 w 6827"/>
                <a:gd name="T33" fmla="*/ 6383 h 6827"/>
                <a:gd name="T34" fmla="*/ 2149 w 6827"/>
                <a:gd name="T35" fmla="*/ 5583 h 6827"/>
                <a:gd name="T36" fmla="*/ 2453 w 6827"/>
                <a:gd name="T37" fmla="*/ 5887 h 6827"/>
                <a:gd name="T38" fmla="*/ 5386 w 6827"/>
                <a:gd name="T39" fmla="*/ 2954 h 6827"/>
                <a:gd name="T40" fmla="*/ 5623 w 6827"/>
                <a:gd name="T41" fmla="*/ 3190 h 6827"/>
                <a:gd name="T42" fmla="*/ 5944 w 6827"/>
                <a:gd name="T43" fmla="*/ 2870 h 6827"/>
                <a:gd name="T44" fmla="*/ 5569 w 6827"/>
                <a:gd name="T45" fmla="*/ 2495 h 6827"/>
                <a:gd name="T46" fmla="*/ 6327 w 6827"/>
                <a:gd name="T47" fmla="*/ 1737 h 6827"/>
                <a:gd name="T48" fmla="*/ 6506 w 6827"/>
                <a:gd name="T49" fmla="*/ 1916 h 6827"/>
                <a:gd name="T50" fmla="*/ 6827 w 6827"/>
                <a:gd name="T51" fmla="*/ 1595 h 6827"/>
                <a:gd name="T52" fmla="*/ 6648 w 6827"/>
                <a:gd name="T53" fmla="*/ 1416 h 6827"/>
                <a:gd name="T54" fmla="*/ 1350 w 6827"/>
                <a:gd name="T55" fmla="*/ 5741 h 6827"/>
                <a:gd name="T56" fmla="*/ 1086 w 6827"/>
                <a:gd name="T57" fmla="*/ 5477 h 6827"/>
                <a:gd name="T58" fmla="*/ 1564 w 6827"/>
                <a:gd name="T59" fmla="*/ 4999 h 6827"/>
                <a:gd name="T60" fmla="*/ 1828 w 6827"/>
                <a:gd name="T61" fmla="*/ 5262 h 6827"/>
                <a:gd name="T62" fmla="*/ 1350 w 6827"/>
                <a:gd name="T63" fmla="*/ 5741 h 6827"/>
                <a:gd name="T64" fmla="*/ 4653 w 6827"/>
                <a:gd name="T65" fmla="*/ 3045 h 6827"/>
                <a:gd name="T66" fmla="*/ 4174 w 6827"/>
                <a:gd name="T67" fmla="*/ 2566 h 6827"/>
                <a:gd name="T68" fmla="*/ 3853 w 6827"/>
                <a:gd name="T69" fmla="*/ 2887 h 6827"/>
                <a:gd name="T70" fmla="*/ 4332 w 6827"/>
                <a:gd name="T71" fmla="*/ 3366 h 6827"/>
                <a:gd name="T72" fmla="*/ 3920 w 6827"/>
                <a:gd name="T73" fmla="*/ 3779 h 6827"/>
                <a:gd name="T74" fmla="*/ 3441 w 6827"/>
                <a:gd name="T75" fmla="*/ 3300 h 6827"/>
                <a:gd name="T76" fmla="*/ 3120 w 6827"/>
                <a:gd name="T77" fmla="*/ 3621 h 6827"/>
                <a:gd name="T78" fmla="*/ 3599 w 6827"/>
                <a:gd name="T79" fmla="*/ 4100 h 6827"/>
                <a:gd name="T80" fmla="*/ 3186 w 6827"/>
                <a:gd name="T81" fmla="*/ 4512 h 6827"/>
                <a:gd name="T82" fmla="*/ 2707 w 6827"/>
                <a:gd name="T83" fmla="*/ 4033 h 6827"/>
                <a:gd name="T84" fmla="*/ 2386 w 6827"/>
                <a:gd name="T85" fmla="*/ 4354 h 6827"/>
                <a:gd name="T86" fmla="*/ 2865 w 6827"/>
                <a:gd name="T87" fmla="*/ 4833 h 6827"/>
                <a:gd name="T88" fmla="*/ 2453 w 6827"/>
                <a:gd name="T89" fmla="*/ 5246 h 6827"/>
                <a:gd name="T90" fmla="*/ 1581 w 6827"/>
                <a:gd name="T91" fmla="*/ 4374 h 6827"/>
                <a:gd name="T92" fmla="*/ 4194 w 6827"/>
                <a:gd name="T93" fmla="*/ 1761 h 6827"/>
                <a:gd name="T94" fmla="*/ 5065 w 6827"/>
                <a:gd name="T95" fmla="*/ 2633 h 6827"/>
                <a:gd name="T96" fmla="*/ 4653 w 6827"/>
                <a:gd name="T97" fmla="*/ 3045 h 6827"/>
                <a:gd name="T98" fmla="*/ 5248 w 6827"/>
                <a:gd name="T99" fmla="*/ 2174 h 6827"/>
                <a:gd name="T100" fmla="*/ 4653 w 6827"/>
                <a:gd name="T101" fmla="*/ 1579 h 6827"/>
                <a:gd name="T102" fmla="*/ 5411 w 6827"/>
                <a:gd name="T103" fmla="*/ 821 h 6827"/>
                <a:gd name="T104" fmla="*/ 6006 w 6827"/>
                <a:gd name="T105" fmla="*/ 1416 h 6827"/>
                <a:gd name="T106" fmla="*/ 5248 w 6827"/>
                <a:gd name="T107" fmla="*/ 2174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827" h="6827">
                  <a:moveTo>
                    <a:pt x="6648" y="1416"/>
                  </a:moveTo>
                  <a:lnTo>
                    <a:pt x="5411" y="179"/>
                  </a:lnTo>
                  <a:lnTo>
                    <a:pt x="5232" y="0"/>
                  </a:lnTo>
                  <a:lnTo>
                    <a:pt x="4911" y="321"/>
                  </a:lnTo>
                  <a:lnTo>
                    <a:pt x="5090" y="500"/>
                  </a:lnTo>
                  <a:lnTo>
                    <a:pt x="4332" y="1258"/>
                  </a:lnTo>
                  <a:lnTo>
                    <a:pt x="3957" y="883"/>
                  </a:lnTo>
                  <a:lnTo>
                    <a:pt x="3636" y="1204"/>
                  </a:lnTo>
                  <a:lnTo>
                    <a:pt x="3873" y="1440"/>
                  </a:lnTo>
                  <a:lnTo>
                    <a:pt x="939" y="4374"/>
                  </a:lnTo>
                  <a:lnTo>
                    <a:pt x="1243" y="4678"/>
                  </a:lnTo>
                  <a:lnTo>
                    <a:pt x="444" y="5477"/>
                  </a:lnTo>
                  <a:lnTo>
                    <a:pt x="736" y="5769"/>
                  </a:lnTo>
                  <a:lnTo>
                    <a:pt x="0" y="6506"/>
                  </a:lnTo>
                  <a:lnTo>
                    <a:pt x="321" y="6827"/>
                  </a:lnTo>
                  <a:lnTo>
                    <a:pt x="1057" y="6090"/>
                  </a:lnTo>
                  <a:lnTo>
                    <a:pt x="1350" y="6383"/>
                  </a:lnTo>
                  <a:lnTo>
                    <a:pt x="2149" y="5583"/>
                  </a:lnTo>
                  <a:lnTo>
                    <a:pt x="2453" y="5887"/>
                  </a:lnTo>
                  <a:lnTo>
                    <a:pt x="5386" y="2954"/>
                  </a:lnTo>
                  <a:lnTo>
                    <a:pt x="5623" y="3190"/>
                  </a:lnTo>
                  <a:lnTo>
                    <a:pt x="5944" y="2870"/>
                  </a:lnTo>
                  <a:lnTo>
                    <a:pt x="5569" y="2495"/>
                  </a:lnTo>
                  <a:lnTo>
                    <a:pt x="6327" y="1737"/>
                  </a:lnTo>
                  <a:lnTo>
                    <a:pt x="6506" y="1916"/>
                  </a:lnTo>
                  <a:lnTo>
                    <a:pt x="6827" y="1595"/>
                  </a:lnTo>
                  <a:lnTo>
                    <a:pt x="6648" y="1416"/>
                  </a:lnTo>
                  <a:close/>
                  <a:moveTo>
                    <a:pt x="1350" y="5741"/>
                  </a:moveTo>
                  <a:lnTo>
                    <a:pt x="1086" y="5477"/>
                  </a:lnTo>
                  <a:lnTo>
                    <a:pt x="1564" y="4999"/>
                  </a:lnTo>
                  <a:lnTo>
                    <a:pt x="1828" y="5262"/>
                  </a:lnTo>
                  <a:lnTo>
                    <a:pt x="1350" y="5741"/>
                  </a:lnTo>
                  <a:close/>
                  <a:moveTo>
                    <a:pt x="4653" y="3045"/>
                  </a:moveTo>
                  <a:lnTo>
                    <a:pt x="4174" y="2566"/>
                  </a:lnTo>
                  <a:lnTo>
                    <a:pt x="3853" y="2887"/>
                  </a:lnTo>
                  <a:lnTo>
                    <a:pt x="4332" y="3366"/>
                  </a:lnTo>
                  <a:lnTo>
                    <a:pt x="3920" y="3779"/>
                  </a:lnTo>
                  <a:lnTo>
                    <a:pt x="3441" y="3300"/>
                  </a:lnTo>
                  <a:lnTo>
                    <a:pt x="3120" y="3621"/>
                  </a:lnTo>
                  <a:lnTo>
                    <a:pt x="3599" y="4100"/>
                  </a:lnTo>
                  <a:lnTo>
                    <a:pt x="3186" y="4512"/>
                  </a:lnTo>
                  <a:lnTo>
                    <a:pt x="2707" y="4033"/>
                  </a:lnTo>
                  <a:lnTo>
                    <a:pt x="2386" y="4354"/>
                  </a:lnTo>
                  <a:lnTo>
                    <a:pt x="2865" y="4833"/>
                  </a:lnTo>
                  <a:lnTo>
                    <a:pt x="2453" y="5246"/>
                  </a:lnTo>
                  <a:lnTo>
                    <a:pt x="1581" y="4374"/>
                  </a:lnTo>
                  <a:lnTo>
                    <a:pt x="4194" y="1761"/>
                  </a:lnTo>
                  <a:lnTo>
                    <a:pt x="5065" y="2633"/>
                  </a:lnTo>
                  <a:lnTo>
                    <a:pt x="4653" y="3045"/>
                  </a:lnTo>
                  <a:close/>
                  <a:moveTo>
                    <a:pt x="5248" y="2174"/>
                  </a:moveTo>
                  <a:lnTo>
                    <a:pt x="4653" y="1579"/>
                  </a:lnTo>
                  <a:lnTo>
                    <a:pt x="5411" y="821"/>
                  </a:lnTo>
                  <a:lnTo>
                    <a:pt x="6006" y="1416"/>
                  </a:lnTo>
                  <a:lnTo>
                    <a:pt x="5248" y="2174"/>
                  </a:lnTo>
                  <a:close/>
                </a:path>
              </a:pathLst>
            </a:custGeom>
            <a:solidFill>
              <a:schemeClr val="bg1">
                <a:alpha val="88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FZHei-B01S" panose="02010601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500755" y="2366645"/>
            <a:ext cx="8070850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R="0" algn="ctr" defTabSz="9144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3600" b="1" spc="3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项目名称</a:t>
            </a:r>
            <a:endParaRPr lang="zh-CN" altLang="zh-CN" sz="3600" b="1" spc="3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65620" y="3625215"/>
            <a:ext cx="47059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buNone/>
            </a:pPr>
            <a:r>
              <a:rPr lang="en-US" altLang="zh-CN" sz="2400" b="1" dirty="0">
                <a:solidFill>
                  <a:schemeClr val="bg1"/>
                </a:solidFill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sym typeface="+mn-ea"/>
              </a:rPr>
              <a:t>科室：</a:t>
            </a:r>
            <a:r>
              <a:rPr lang="en-US" altLang="zh-CN" sz="2400" b="1" dirty="0">
                <a:solidFill>
                  <a:schemeClr val="bg1"/>
                </a:solidFill>
                <a:sym typeface="+mn-ea"/>
              </a:rPr>
              <a:t>       </a:t>
            </a:r>
            <a:r>
              <a:rPr lang="zh-CN" altLang="en-US" sz="2400" b="1" dirty="0">
                <a:solidFill>
                  <a:schemeClr val="bg1"/>
                </a:solidFill>
                <a:sym typeface="+mn-ea"/>
              </a:rPr>
              <a:t>汇报人：</a:t>
            </a:r>
            <a:endParaRPr lang="zh-CN" altLang="en-US" sz="2400" b="1" dirty="0">
              <a:solidFill>
                <a:schemeClr val="bg1"/>
              </a:solidFill>
              <a:sym typeface="+mn-ea"/>
            </a:endParaRPr>
          </a:p>
        </p:txBody>
      </p:sp>
      <p:pic>
        <p:nvPicPr>
          <p:cNvPr id="3" name="图片 2" descr="医院LOGO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rcRect l="22359"/>
          <a:stretch>
            <a:fillRect/>
          </a:stretch>
        </p:blipFill>
        <p:spPr>
          <a:xfrm>
            <a:off x="7845425" y="320040"/>
            <a:ext cx="3569970" cy="102425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3061335" y="1535430"/>
            <a:ext cx="36144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dist" defTabSz="914400" fontAlgn="auto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800" b="1" spc="400" dirty="0">
                <a:solidFill>
                  <a:srgbClr val="0084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800" b="1" spc="400" dirty="0">
                <a:solidFill>
                  <a:srgbClr val="0084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>
                <a:solidFill>
                  <a:srgbClr val="008439"/>
                </a:solidFill>
                <a:sym typeface="+mn-ea"/>
              </a:rPr>
              <a:t>目的、意义等</a:t>
            </a:r>
            <a:endParaRPr lang="zh-CN" altLang="en-US" sz="2800" b="1" spc="400" dirty="0">
              <a:solidFill>
                <a:srgbClr val="00843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471930" y="1351915"/>
            <a:ext cx="1055370" cy="4354195"/>
            <a:chOff x="2302359" y="1383565"/>
            <a:chExt cx="1055448" cy="4093210"/>
          </a:xfrm>
          <a:solidFill>
            <a:srgbClr val="008439"/>
          </a:solidFill>
        </p:grpSpPr>
        <p:sp>
          <p:nvSpPr>
            <p:cNvPr id="2" name="矩形: 圆角 1"/>
            <p:cNvSpPr/>
            <p:nvPr/>
          </p:nvSpPr>
          <p:spPr>
            <a:xfrm>
              <a:off x="2302359" y="1383565"/>
              <a:ext cx="1055448" cy="4090871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480794" y="1500405"/>
              <a:ext cx="802005" cy="164814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b="1" spc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目</a:t>
              </a:r>
              <a:endParaRPr lang="en-US" altLang="zh-CN" sz="5400" b="1" spc="1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5400" b="1" spc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录</a:t>
              </a:r>
              <a:endParaRPr lang="zh-CN" altLang="en-US" sz="5400" b="1" spc="1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H="1">
              <a:off x="2490537" y="3186123"/>
              <a:ext cx="697831" cy="183298"/>
            </a:xfrm>
            <a:prstGeom prst="line">
              <a:avLst/>
            </a:prstGeom>
            <a:grpFill/>
            <a:ln w="12700">
              <a:solidFill>
                <a:srgbClr val="FA97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文本框 62"/>
            <p:cNvSpPr txBox="1"/>
            <p:nvPr/>
          </p:nvSpPr>
          <p:spPr>
            <a:xfrm>
              <a:off x="2480749" y="3378735"/>
              <a:ext cx="613455" cy="20980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en-US" altLang="zh-CN" sz="2800" b="1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en-US" altLang="zh-CN" sz="28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3061335" y="3876040"/>
            <a:ext cx="3208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R="0" algn="dist" defTabSz="914400" fontAlgn="auto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800" b="1" spc="400" dirty="0">
                <a:solidFill>
                  <a:srgbClr val="00843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四</a:t>
            </a:r>
            <a:r>
              <a:rPr lang="en-US" altLang="zh-CN" sz="2800" b="1" spc="400" dirty="0">
                <a:solidFill>
                  <a:srgbClr val="00843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zh-CN" altLang="en-US" sz="2800" b="1" spc="400" dirty="0">
                <a:solidFill>
                  <a:srgbClr val="00843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知情同意书</a:t>
            </a:r>
            <a:endParaRPr lang="zh-CN" altLang="en-US" sz="2800" b="1" spc="400" dirty="0">
              <a:solidFill>
                <a:srgbClr val="00843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61335" y="2309495"/>
            <a:ext cx="5983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R="0" algn="dist" defTabSz="914400" fontAlgn="auto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800" b="1" spc="400" dirty="0">
                <a:solidFill>
                  <a:srgbClr val="00843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</a:t>
            </a:r>
            <a:r>
              <a:rPr lang="en-US" altLang="zh-CN" sz="2800" b="1" spc="400" dirty="0">
                <a:solidFill>
                  <a:srgbClr val="00843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2800" b="1" spc="400" dirty="0">
                <a:solidFill>
                  <a:srgbClr val="00843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研究方案、技术路线等</a:t>
            </a:r>
            <a:endParaRPr lang="zh-CN" altLang="en-US" sz="2800" b="1" spc="400" dirty="0">
              <a:solidFill>
                <a:srgbClr val="00843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61335" y="3120390"/>
            <a:ext cx="5983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R="0" algn="dist" defTabSz="914400" fontAlgn="auto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800" b="1" spc="400" dirty="0">
                <a:solidFill>
                  <a:srgbClr val="00843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en-US" altLang="zh-CN" sz="2800" b="1" spc="400" dirty="0">
                <a:solidFill>
                  <a:srgbClr val="00843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zh-CN" altLang="en-US" sz="2800" b="1" spc="400" dirty="0">
                <a:solidFill>
                  <a:srgbClr val="00843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患者风险、受益和保护措施</a:t>
            </a:r>
            <a:endParaRPr lang="zh-CN" altLang="en-US" sz="2800" b="1" spc="400" dirty="0">
              <a:solidFill>
                <a:srgbClr val="00843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98165" y="4631690"/>
            <a:ext cx="28346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R="0" algn="dist" defTabSz="914400" fontAlgn="auto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800" b="1" spc="400" dirty="0">
                <a:solidFill>
                  <a:srgbClr val="00843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en-US" altLang="zh-CN" sz="2800" b="1" spc="400" dirty="0">
                <a:solidFill>
                  <a:srgbClr val="00843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2800" b="1" spc="400" dirty="0">
                <a:solidFill>
                  <a:srgbClr val="00843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隐私保护</a:t>
            </a:r>
            <a:endParaRPr lang="en-US" altLang="zh-CN" sz="2800" b="1" spc="400" dirty="0">
              <a:solidFill>
                <a:srgbClr val="00843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Rectangle 2"/>
          <p:cNvSpPr>
            <a:spLocks noGrp="1"/>
          </p:cNvSpPr>
          <p:nvPr>
            <p:ph type="title"/>
          </p:nvPr>
        </p:nvSpPr>
        <p:spPr>
          <a:xfrm>
            <a:off x="337185" y="10795"/>
            <a:ext cx="11055350" cy="700088"/>
          </a:xfrm>
        </p:spPr>
        <p:txBody>
          <a:bodyPr wrap="square" anchor="ctr"/>
          <a:p>
            <a:pPr lvl="0"/>
            <a:r>
              <a:rPr lang="zh-CN" altLang="en-US" sz="3200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sym typeface="+mn-ea"/>
              </a:rPr>
              <a:t>（一）课题的目的及意义</a:t>
            </a:r>
            <a:endParaRPr lang="en-US" altLang="x-none" sz="3200" dirty="0">
              <a:solidFill>
                <a:schemeClr val="accent3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Rectangle 2"/>
          <p:cNvSpPr>
            <a:spLocks noGrp="1"/>
          </p:cNvSpPr>
          <p:nvPr>
            <p:ph type="title"/>
          </p:nvPr>
        </p:nvSpPr>
        <p:spPr>
          <a:xfrm>
            <a:off x="337185" y="10795"/>
            <a:ext cx="11055350" cy="700088"/>
          </a:xfrm>
        </p:spPr>
        <p:txBody>
          <a:bodyPr wrap="square" anchor="ctr"/>
          <a:p>
            <a:pPr lvl="0"/>
            <a:r>
              <a:rPr lang="zh-CN" altLang="en-US" sz="3200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sym typeface="+mn-ea"/>
              </a:rPr>
              <a:t>（二）研究方案、技术路线、病例选择等</a:t>
            </a:r>
            <a:endParaRPr lang="en-US" altLang="x-none" sz="3200" dirty="0">
              <a:solidFill>
                <a:schemeClr val="accent3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Rectangle 2"/>
          <p:cNvSpPr>
            <a:spLocks noGrp="1"/>
          </p:cNvSpPr>
          <p:nvPr>
            <p:ph type="title"/>
          </p:nvPr>
        </p:nvSpPr>
        <p:spPr>
          <a:xfrm>
            <a:off x="353695" y="10795"/>
            <a:ext cx="7414260" cy="700405"/>
          </a:xfrm>
        </p:spPr>
        <p:txBody>
          <a:bodyPr wrap="square" anchor="ctr"/>
          <a:p>
            <a:pPr lvl="0"/>
            <a:r>
              <a:rPr lang="zh-CN" altLang="en-US" sz="3200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</a:rPr>
              <a:t>（三）患者风险、受益和保护措施等</a:t>
            </a:r>
            <a:endParaRPr lang="zh-CN" altLang="en-US" sz="3200" dirty="0">
              <a:solidFill>
                <a:schemeClr val="accent3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Rectangle 2"/>
          <p:cNvSpPr>
            <a:spLocks noGrp="1"/>
          </p:cNvSpPr>
          <p:nvPr>
            <p:ph type="title"/>
          </p:nvPr>
        </p:nvSpPr>
        <p:spPr>
          <a:xfrm>
            <a:off x="347980" y="0"/>
            <a:ext cx="7705090" cy="700405"/>
          </a:xfrm>
        </p:spPr>
        <p:txBody>
          <a:bodyPr wrap="square" anchor="ctr"/>
          <a:p>
            <a:pPr lvl="0"/>
            <a:r>
              <a:rPr lang="zh-CN" altLang="en-US" sz="3200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</a:rPr>
              <a:t>（四）知情同意书</a:t>
            </a:r>
            <a:endParaRPr lang="zh-CN" altLang="en-US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</a:endParaRPr>
          </a:p>
        </p:txBody>
      </p:sp>
      <p:grpSp>
        <p:nvGrpSpPr>
          <p:cNvPr id="10243" name="组合 5"/>
          <p:cNvGrpSpPr/>
          <p:nvPr/>
        </p:nvGrpSpPr>
        <p:grpSpPr>
          <a:xfrm>
            <a:off x="307975" y="1322705"/>
            <a:ext cx="10705465" cy="5218430"/>
            <a:chOff x="308156" y="1322655"/>
            <a:chExt cx="7641598" cy="4609649"/>
          </a:xfrm>
        </p:grpSpPr>
        <p:pic>
          <p:nvPicPr>
            <p:cNvPr id="3" name="Picture 3"/>
            <p:cNvPicPr preferRelativeResize="0">
              <a:picLocks noChangeArrowheads="1"/>
            </p:cNvPicPr>
            <p:nvPr>
              <p:custDataLst>
                <p:tags r:id="rId1"/>
              </p:custDataLst>
            </p:nvPr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08156" y="1322655"/>
              <a:ext cx="3708096" cy="4608061"/>
            </a:xfrm>
            <a:prstGeom prst="rect">
              <a:avLst/>
            </a:prstGeom>
            <a:noFill/>
            <a:ln w="19050" cmpd="dbl">
              <a:solidFill>
                <a:schemeClr val="accent2">
                  <a:lumMod val="75000"/>
                </a:schemeClr>
              </a:solidFill>
              <a:miter lim="800000"/>
              <a:headEnd/>
              <a:tailEnd/>
            </a:ln>
          </p:spPr>
        </p:pic>
        <p:pic>
          <p:nvPicPr>
            <p:cNvPr id="10244" name="Picture 4"/>
            <p:cNvPicPr preferRelativeResize="0">
              <a:picLocks noChangeArrowheads="1"/>
            </p:cNvPicPr>
            <p:nvPr>
              <p:custDataLst>
                <p:tags r:id="rId3"/>
              </p:custDataLst>
            </p:nvPr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241658" y="1324242"/>
              <a:ext cx="3708096" cy="4608062"/>
            </a:xfrm>
            <a:prstGeom prst="rect">
              <a:avLst/>
            </a:prstGeom>
            <a:noFill/>
            <a:ln w="19050" cmpd="dbl">
              <a:solidFill>
                <a:schemeClr val="accent2">
                  <a:lumMod val="75000"/>
                </a:schemeClr>
              </a:solidFill>
              <a:miter lim="800000"/>
              <a:headEnd/>
              <a:tailEnd/>
            </a:ln>
          </p:spPr>
        </p:pic>
      </p:grp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Rectangle 2"/>
          <p:cNvSpPr>
            <a:spLocks noGrp="1"/>
          </p:cNvSpPr>
          <p:nvPr>
            <p:ph type="title"/>
          </p:nvPr>
        </p:nvSpPr>
        <p:spPr>
          <a:xfrm>
            <a:off x="302260" y="4445"/>
            <a:ext cx="7324090" cy="700405"/>
          </a:xfrm>
        </p:spPr>
        <p:txBody>
          <a:bodyPr wrap="square" anchor="b"/>
          <a:p>
            <a:pPr lvl="0"/>
            <a:r>
              <a:rPr lang="zh-CN" altLang="en-US" sz="3200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</a:rPr>
              <a:t>（五）隐私保护</a:t>
            </a:r>
            <a:endParaRPr lang="zh-CN" altLang="en-US" sz="3200" dirty="0">
              <a:solidFill>
                <a:schemeClr val="accent3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32" name="等腰三角形 31"/>
          <p:cNvSpPr/>
          <p:nvPr/>
        </p:nvSpPr>
        <p:spPr>
          <a:xfrm rot="216762" flipV="1">
            <a:off x="2634911" y="4773521"/>
            <a:ext cx="962534" cy="631665"/>
          </a:xfrm>
          <a:prstGeom prst="triangle">
            <a:avLst>
              <a:gd name="adj" fmla="val 66989"/>
            </a:avLst>
          </a:prstGeom>
          <a:solidFill>
            <a:srgbClr val="B4B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>
            <a:off x="3031950" y="1449797"/>
            <a:ext cx="962534" cy="631665"/>
          </a:xfrm>
          <a:prstGeom prst="triangle">
            <a:avLst>
              <a:gd name="adj" fmla="val 66989"/>
            </a:avLst>
          </a:prstGeom>
          <a:solidFill>
            <a:srgbClr val="B4B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0" y="1726532"/>
            <a:ext cx="12192000" cy="3404937"/>
          </a:xfrm>
          <a:prstGeom prst="rect">
            <a:avLst/>
          </a:prstGeom>
          <a:solidFill>
            <a:srgbClr val="0084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直角三角形 13"/>
          <p:cNvSpPr/>
          <p:nvPr/>
        </p:nvSpPr>
        <p:spPr>
          <a:xfrm flipV="1">
            <a:off x="-1" y="1449802"/>
            <a:ext cx="3681664" cy="3681663"/>
          </a:xfrm>
          <a:prstGeom prst="rtTriangle">
            <a:avLst/>
          </a:prstGeom>
          <a:solidFill>
            <a:srgbClr val="B4B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平行四边形 15"/>
          <p:cNvSpPr/>
          <p:nvPr/>
        </p:nvSpPr>
        <p:spPr>
          <a:xfrm>
            <a:off x="3248524" y="4391534"/>
            <a:ext cx="3260558" cy="1016665"/>
          </a:xfrm>
          <a:prstGeom prst="parallelogram">
            <a:avLst>
              <a:gd name="adj" fmla="val 58437"/>
            </a:avLst>
          </a:prstGeom>
          <a:solidFill>
            <a:srgbClr val="B4B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681663" y="2225677"/>
            <a:ext cx="7664116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spc="300" dirty="0">
                <a:solidFill>
                  <a:srgbClr val="EEF4F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</a:t>
            </a:r>
            <a:r>
              <a:rPr lang="en-US" altLang="zh-CN" sz="4400" b="1" spc="300" dirty="0">
                <a:solidFill>
                  <a:srgbClr val="EEF4F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zh-CN" altLang="en-US" sz="4400" b="1" spc="300" dirty="0">
                <a:solidFill>
                  <a:srgbClr val="EEF4F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</a:t>
            </a:r>
            <a:r>
              <a:rPr lang="en-US" altLang="zh-CN" sz="4400" b="1" spc="300" dirty="0">
                <a:solidFill>
                  <a:srgbClr val="EEF4F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zh-CN" altLang="en-US" sz="4400" b="1" spc="300" dirty="0">
                <a:solidFill>
                  <a:srgbClr val="EEF4F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！</a:t>
            </a:r>
            <a:endParaRPr lang="zh-CN" altLang="en-US" sz="4400" b="1" spc="300" dirty="0">
              <a:solidFill>
                <a:srgbClr val="EEF4F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862138" y="3107363"/>
            <a:ext cx="7002378" cy="0"/>
          </a:xfrm>
          <a:prstGeom prst="line">
            <a:avLst/>
          </a:prstGeom>
          <a:ln w="12700">
            <a:solidFill>
              <a:srgbClr val="EEF4F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3681663" y="3244334"/>
            <a:ext cx="766411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EEF4F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Thank you!</a:t>
            </a:r>
            <a:endParaRPr lang="en-US" altLang="zh-CN" sz="2000" b="1" dirty="0">
              <a:solidFill>
                <a:srgbClr val="EEF4F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PA-组合 15"/>
          <p:cNvGrpSpPr/>
          <p:nvPr>
            <p:custDataLst>
              <p:tags r:id="rId2"/>
            </p:custDataLst>
          </p:nvPr>
        </p:nvGrpSpPr>
        <p:grpSpPr>
          <a:xfrm>
            <a:off x="9343390" y="5969000"/>
            <a:ext cx="405130" cy="405130"/>
            <a:chOff x="11231028" y="6013155"/>
            <a:chExt cx="586997" cy="586997"/>
          </a:xfrm>
          <a:solidFill>
            <a:srgbClr val="008439"/>
          </a:solidFill>
        </p:grpSpPr>
        <p:sp>
          <p:nvSpPr>
            <p:cNvPr id="42" name="PA-Flowchart: Connector 29"/>
            <p:cNvSpPr/>
            <p:nvPr>
              <p:custDataLst>
                <p:tags r:id="rId3"/>
              </p:custDataLst>
            </p:nvPr>
          </p:nvSpPr>
          <p:spPr>
            <a:xfrm rot="10800000">
              <a:off x="11231028" y="6013155"/>
              <a:ext cx="586997" cy="58699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Arial" panose="020B0604020202020204" pitchFamily="34" charset="0"/>
                <a:ea typeface="FZHei-B01S" panose="02010601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PA-doctor_195938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 bwMode="auto">
            <a:xfrm>
              <a:off x="11349739" y="6132120"/>
              <a:ext cx="349573" cy="349045"/>
            </a:xfrm>
            <a:custGeom>
              <a:avLst/>
              <a:gdLst>
                <a:gd name="T0" fmla="*/ 6485 w 6827"/>
                <a:gd name="T1" fmla="*/ 2048 h 6827"/>
                <a:gd name="T2" fmla="*/ 4779 w 6827"/>
                <a:gd name="T3" fmla="*/ 2048 h 6827"/>
                <a:gd name="T4" fmla="*/ 4779 w 6827"/>
                <a:gd name="T5" fmla="*/ 341 h 6827"/>
                <a:gd name="T6" fmla="*/ 4437 w 6827"/>
                <a:gd name="T7" fmla="*/ 0 h 6827"/>
                <a:gd name="T8" fmla="*/ 2389 w 6827"/>
                <a:gd name="T9" fmla="*/ 0 h 6827"/>
                <a:gd name="T10" fmla="*/ 2048 w 6827"/>
                <a:gd name="T11" fmla="*/ 341 h 6827"/>
                <a:gd name="T12" fmla="*/ 2048 w 6827"/>
                <a:gd name="T13" fmla="*/ 2048 h 6827"/>
                <a:gd name="T14" fmla="*/ 341 w 6827"/>
                <a:gd name="T15" fmla="*/ 2048 h 6827"/>
                <a:gd name="T16" fmla="*/ 0 w 6827"/>
                <a:gd name="T17" fmla="*/ 2389 h 6827"/>
                <a:gd name="T18" fmla="*/ 0 w 6827"/>
                <a:gd name="T19" fmla="*/ 4437 h 6827"/>
                <a:gd name="T20" fmla="*/ 341 w 6827"/>
                <a:gd name="T21" fmla="*/ 4779 h 6827"/>
                <a:gd name="T22" fmla="*/ 2048 w 6827"/>
                <a:gd name="T23" fmla="*/ 4779 h 6827"/>
                <a:gd name="T24" fmla="*/ 2048 w 6827"/>
                <a:gd name="T25" fmla="*/ 6485 h 6827"/>
                <a:gd name="T26" fmla="*/ 2389 w 6827"/>
                <a:gd name="T27" fmla="*/ 6827 h 6827"/>
                <a:gd name="T28" fmla="*/ 4437 w 6827"/>
                <a:gd name="T29" fmla="*/ 6827 h 6827"/>
                <a:gd name="T30" fmla="*/ 4779 w 6827"/>
                <a:gd name="T31" fmla="*/ 6485 h 6827"/>
                <a:gd name="T32" fmla="*/ 4779 w 6827"/>
                <a:gd name="T33" fmla="*/ 4779 h 6827"/>
                <a:gd name="T34" fmla="*/ 6485 w 6827"/>
                <a:gd name="T35" fmla="*/ 4779 h 6827"/>
                <a:gd name="T36" fmla="*/ 6827 w 6827"/>
                <a:gd name="T37" fmla="*/ 4437 h 6827"/>
                <a:gd name="T38" fmla="*/ 6827 w 6827"/>
                <a:gd name="T39" fmla="*/ 2389 h 6827"/>
                <a:gd name="T40" fmla="*/ 6485 w 6827"/>
                <a:gd name="T41" fmla="*/ 2048 h 6827"/>
                <a:gd name="T42" fmla="*/ 6485 w 6827"/>
                <a:gd name="T43" fmla="*/ 4437 h 6827"/>
                <a:gd name="T44" fmla="*/ 4437 w 6827"/>
                <a:gd name="T45" fmla="*/ 4437 h 6827"/>
                <a:gd name="T46" fmla="*/ 4437 w 6827"/>
                <a:gd name="T47" fmla="*/ 6485 h 6827"/>
                <a:gd name="T48" fmla="*/ 2389 w 6827"/>
                <a:gd name="T49" fmla="*/ 6485 h 6827"/>
                <a:gd name="T50" fmla="*/ 2389 w 6827"/>
                <a:gd name="T51" fmla="*/ 4437 h 6827"/>
                <a:gd name="T52" fmla="*/ 341 w 6827"/>
                <a:gd name="T53" fmla="*/ 4437 h 6827"/>
                <a:gd name="T54" fmla="*/ 341 w 6827"/>
                <a:gd name="T55" fmla="*/ 2389 h 6827"/>
                <a:gd name="T56" fmla="*/ 2389 w 6827"/>
                <a:gd name="T57" fmla="*/ 2389 h 6827"/>
                <a:gd name="T58" fmla="*/ 2389 w 6827"/>
                <a:gd name="T59" fmla="*/ 341 h 6827"/>
                <a:gd name="T60" fmla="*/ 4437 w 6827"/>
                <a:gd name="T61" fmla="*/ 341 h 6827"/>
                <a:gd name="T62" fmla="*/ 4437 w 6827"/>
                <a:gd name="T63" fmla="*/ 2389 h 6827"/>
                <a:gd name="T64" fmla="*/ 6485 w 6827"/>
                <a:gd name="T65" fmla="*/ 2389 h 6827"/>
                <a:gd name="T66" fmla="*/ 6485 w 6827"/>
                <a:gd name="T67" fmla="*/ 4437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27" h="6827">
                  <a:moveTo>
                    <a:pt x="6485" y="2048"/>
                  </a:moveTo>
                  <a:lnTo>
                    <a:pt x="4779" y="2048"/>
                  </a:lnTo>
                  <a:lnTo>
                    <a:pt x="4779" y="341"/>
                  </a:lnTo>
                  <a:cubicBezTo>
                    <a:pt x="4779" y="153"/>
                    <a:pt x="4626" y="0"/>
                    <a:pt x="4437" y="0"/>
                  </a:cubicBezTo>
                  <a:lnTo>
                    <a:pt x="2389" y="0"/>
                  </a:lnTo>
                  <a:cubicBezTo>
                    <a:pt x="2201" y="0"/>
                    <a:pt x="2048" y="153"/>
                    <a:pt x="2048" y="341"/>
                  </a:cubicBezTo>
                  <a:lnTo>
                    <a:pt x="2048" y="2048"/>
                  </a:lnTo>
                  <a:lnTo>
                    <a:pt x="341" y="2048"/>
                  </a:lnTo>
                  <a:cubicBezTo>
                    <a:pt x="153" y="2048"/>
                    <a:pt x="0" y="2201"/>
                    <a:pt x="0" y="2389"/>
                  </a:cubicBezTo>
                  <a:lnTo>
                    <a:pt x="0" y="4437"/>
                  </a:lnTo>
                  <a:cubicBezTo>
                    <a:pt x="0" y="4626"/>
                    <a:pt x="153" y="4779"/>
                    <a:pt x="341" y="4779"/>
                  </a:cubicBezTo>
                  <a:lnTo>
                    <a:pt x="2048" y="4779"/>
                  </a:lnTo>
                  <a:lnTo>
                    <a:pt x="2048" y="6485"/>
                  </a:lnTo>
                  <a:cubicBezTo>
                    <a:pt x="2048" y="6674"/>
                    <a:pt x="2201" y="6827"/>
                    <a:pt x="2389" y="6827"/>
                  </a:cubicBezTo>
                  <a:lnTo>
                    <a:pt x="4437" y="6827"/>
                  </a:lnTo>
                  <a:cubicBezTo>
                    <a:pt x="4626" y="6827"/>
                    <a:pt x="4779" y="6674"/>
                    <a:pt x="4779" y="6485"/>
                  </a:cubicBezTo>
                  <a:lnTo>
                    <a:pt x="4779" y="4779"/>
                  </a:lnTo>
                  <a:lnTo>
                    <a:pt x="6485" y="4779"/>
                  </a:lnTo>
                  <a:cubicBezTo>
                    <a:pt x="6674" y="4779"/>
                    <a:pt x="6827" y="4626"/>
                    <a:pt x="6827" y="4437"/>
                  </a:cubicBezTo>
                  <a:lnTo>
                    <a:pt x="6827" y="2389"/>
                  </a:lnTo>
                  <a:cubicBezTo>
                    <a:pt x="6827" y="2201"/>
                    <a:pt x="6674" y="2048"/>
                    <a:pt x="6485" y="2048"/>
                  </a:cubicBezTo>
                  <a:close/>
                  <a:moveTo>
                    <a:pt x="6485" y="4437"/>
                  </a:moveTo>
                  <a:lnTo>
                    <a:pt x="4437" y="4437"/>
                  </a:lnTo>
                  <a:lnTo>
                    <a:pt x="4437" y="6485"/>
                  </a:lnTo>
                  <a:lnTo>
                    <a:pt x="2389" y="6485"/>
                  </a:lnTo>
                  <a:lnTo>
                    <a:pt x="2389" y="4437"/>
                  </a:lnTo>
                  <a:lnTo>
                    <a:pt x="341" y="4437"/>
                  </a:lnTo>
                  <a:lnTo>
                    <a:pt x="341" y="2389"/>
                  </a:lnTo>
                  <a:lnTo>
                    <a:pt x="2389" y="2389"/>
                  </a:lnTo>
                  <a:lnTo>
                    <a:pt x="2389" y="341"/>
                  </a:lnTo>
                  <a:lnTo>
                    <a:pt x="4437" y="341"/>
                  </a:lnTo>
                  <a:lnTo>
                    <a:pt x="4437" y="2389"/>
                  </a:lnTo>
                  <a:lnTo>
                    <a:pt x="6485" y="2389"/>
                  </a:lnTo>
                  <a:lnTo>
                    <a:pt x="6485" y="44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FZHei-B01S" panose="02010601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PA-组合 16"/>
          <p:cNvGrpSpPr/>
          <p:nvPr>
            <p:custDataLst>
              <p:tags r:id="rId5"/>
            </p:custDataLst>
          </p:nvPr>
        </p:nvGrpSpPr>
        <p:grpSpPr>
          <a:xfrm>
            <a:off x="10066655" y="5969000"/>
            <a:ext cx="405130" cy="405130"/>
            <a:chOff x="11231028" y="6013155"/>
            <a:chExt cx="586997" cy="586997"/>
          </a:xfrm>
        </p:grpSpPr>
        <p:sp>
          <p:nvSpPr>
            <p:cNvPr id="40" name="PA-Flowchart: Connector 23"/>
            <p:cNvSpPr/>
            <p:nvPr>
              <p:custDataLst>
                <p:tags r:id="rId6"/>
              </p:custDataLst>
            </p:nvPr>
          </p:nvSpPr>
          <p:spPr>
            <a:xfrm rot="10800000">
              <a:off x="11231028" y="6013155"/>
              <a:ext cx="586997" cy="586997"/>
            </a:xfrm>
            <a:prstGeom prst="flowChartConnector">
              <a:avLst/>
            </a:prstGeom>
            <a:solidFill>
              <a:srgbClr val="0084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Arial" panose="020B0604020202020204" pitchFamily="34" charset="0"/>
                <a:ea typeface="FZHei-B01S" panose="02010601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PA-doctor_195938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 bwMode="auto">
            <a:xfrm>
              <a:off x="11349856" y="6140138"/>
              <a:ext cx="349338" cy="349573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608338" h="608746">
                  <a:moveTo>
                    <a:pt x="304809" y="266949"/>
                  </a:moveTo>
                  <a:cubicBezTo>
                    <a:pt x="316408" y="266949"/>
                    <a:pt x="325481" y="275914"/>
                    <a:pt x="325481" y="287586"/>
                  </a:cubicBezTo>
                  <a:lnTo>
                    <a:pt x="325481" y="332876"/>
                  </a:lnTo>
                  <a:cubicBezTo>
                    <a:pt x="325481" y="344455"/>
                    <a:pt x="334460" y="353606"/>
                    <a:pt x="346152" y="353606"/>
                  </a:cubicBezTo>
                  <a:lnTo>
                    <a:pt x="392921" y="353606"/>
                  </a:lnTo>
                  <a:cubicBezTo>
                    <a:pt x="404706" y="353606"/>
                    <a:pt x="413779" y="362664"/>
                    <a:pt x="413686" y="374337"/>
                  </a:cubicBezTo>
                  <a:cubicBezTo>
                    <a:pt x="413686" y="374337"/>
                    <a:pt x="414995" y="394880"/>
                    <a:pt x="392921" y="396375"/>
                  </a:cubicBezTo>
                  <a:lnTo>
                    <a:pt x="346152" y="396375"/>
                  </a:lnTo>
                  <a:cubicBezTo>
                    <a:pt x="334554" y="396375"/>
                    <a:pt x="325481" y="405339"/>
                    <a:pt x="325481" y="417105"/>
                  </a:cubicBezTo>
                  <a:lnTo>
                    <a:pt x="325481" y="463795"/>
                  </a:lnTo>
                  <a:cubicBezTo>
                    <a:pt x="325481" y="475374"/>
                    <a:pt x="316408" y="484432"/>
                    <a:pt x="304809" y="484432"/>
                  </a:cubicBezTo>
                  <a:cubicBezTo>
                    <a:pt x="293211" y="484432"/>
                    <a:pt x="284044" y="475468"/>
                    <a:pt x="284044" y="463795"/>
                  </a:cubicBezTo>
                  <a:lnTo>
                    <a:pt x="284044" y="416918"/>
                  </a:lnTo>
                  <a:cubicBezTo>
                    <a:pt x="284044" y="405339"/>
                    <a:pt x="275064" y="396281"/>
                    <a:pt x="263372" y="396281"/>
                  </a:cubicBezTo>
                  <a:lnTo>
                    <a:pt x="216604" y="396281"/>
                  </a:lnTo>
                  <a:cubicBezTo>
                    <a:pt x="195184" y="395067"/>
                    <a:pt x="195933" y="374243"/>
                    <a:pt x="195933" y="374243"/>
                  </a:cubicBezTo>
                  <a:cubicBezTo>
                    <a:pt x="195933" y="362664"/>
                    <a:pt x="204912" y="353606"/>
                    <a:pt x="216604" y="353606"/>
                  </a:cubicBezTo>
                  <a:lnTo>
                    <a:pt x="263372" y="353606"/>
                  </a:lnTo>
                  <a:cubicBezTo>
                    <a:pt x="274971" y="353606"/>
                    <a:pt x="284044" y="344642"/>
                    <a:pt x="284044" y="332876"/>
                  </a:cubicBezTo>
                  <a:lnTo>
                    <a:pt x="284044" y="287586"/>
                  </a:lnTo>
                  <a:cubicBezTo>
                    <a:pt x="284044" y="276007"/>
                    <a:pt x="293211" y="266949"/>
                    <a:pt x="304809" y="266949"/>
                  </a:cubicBezTo>
                  <a:close/>
                  <a:moveTo>
                    <a:pt x="55740" y="191709"/>
                  </a:moveTo>
                  <a:cubicBezTo>
                    <a:pt x="53122" y="191709"/>
                    <a:pt x="50503" y="194324"/>
                    <a:pt x="50503" y="196939"/>
                  </a:cubicBezTo>
                  <a:lnTo>
                    <a:pt x="50503" y="553091"/>
                  </a:lnTo>
                  <a:cubicBezTo>
                    <a:pt x="50503" y="555706"/>
                    <a:pt x="53122" y="558321"/>
                    <a:pt x="55740" y="558321"/>
                  </a:cubicBezTo>
                  <a:lnTo>
                    <a:pt x="552542" y="558321"/>
                  </a:lnTo>
                  <a:cubicBezTo>
                    <a:pt x="555161" y="558321"/>
                    <a:pt x="557779" y="555706"/>
                    <a:pt x="557779" y="553091"/>
                  </a:cubicBezTo>
                  <a:lnTo>
                    <a:pt x="557873" y="553091"/>
                  </a:lnTo>
                  <a:lnTo>
                    <a:pt x="557873" y="196939"/>
                  </a:lnTo>
                  <a:cubicBezTo>
                    <a:pt x="557873" y="194324"/>
                    <a:pt x="555254" y="191709"/>
                    <a:pt x="552635" y="191709"/>
                  </a:cubicBezTo>
                  <a:close/>
                  <a:moveTo>
                    <a:pt x="158149" y="50518"/>
                  </a:moveTo>
                  <a:lnTo>
                    <a:pt x="158149" y="141191"/>
                  </a:lnTo>
                  <a:lnTo>
                    <a:pt x="451255" y="141191"/>
                  </a:lnTo>
                  <a:lnTo>
                    <a:pt x="451255" y="50518"/>
                  </a:lnTo>
                  <a:close/>
                  <a:moveTo>
                    <a:pt x="132150" y="0"/>
                  </a:moveTo>
                  <a:lnTo>
                    <a:pt x="477348" y="0"/>
                  </a:lnTo>
                  <a:cubicBezTo>
                    <a:pt x="491564" y="0"/>
                    <a:pt x="503255" y="11672"/>
                    <a:pt x="503255" y="25866"/>
                  </a:cubicBezTo>
                  <a:lnTo>
                    <a:pt x="503255" y="141284"/>
                  </a:lnTo>
                  <a:lnTo>
                    <a:pt x="552542" y="141284"/>
                  </a:lnTo>
                  <a:cubicBezTo>
                    <a:pt x="583592" y="141284"/>
                    <a:pt x="608282" y="165843"/>
                    <a:pt x="608282" y="196939"/>
                  </a:cubicBezTo>
                  <a:lnTo>
                    <a:pt x="608282" y="553091"/>
                  </a:lnTo>
                  <a:cubicBezTo>
                    <a:pt x="609685" y="584187"/>
                    <a:pt x="584995" y="608839"/>
                    <a:pt x="553945" y="608746"/>
                  </a:cubicBezTo>
                  <a:lnTo>
                    <a:pt x="55740" y="608746"/>
                  </a:lnTo>
                  <a:cubicBezTo>
                    <a:pt x="24690" y="608746"/>
                    <a:pt x="0" y="584187"/>
                    <a:pt x="0" y="553091"/>
                  </a:cubicBezTo>
                  <a:lnTo>
                    <a:pt x="0" y="196845"/>
                  </a:lnTo>
                  <a:cubicBezTo>
                    <a:pt x="0" y="165843"/>
                    <a:pt x="24597" y="141191"/>
                    <a:pt x="55740" y="141191"/>
                  </a:cubicBezTo>
                  <a:lnTo>
                    <a:pt x="106243" y="141191"/>
                  </a:lnTo>
                  <a:lnTo>
                    <a:pt x="106243" y="25866"/>
                  </a:lnTo>
                  <a:cubicBezTo>
                    <a:pt x="106243" y="11672"/>
                    <a:pt x="117934" y="0"/>
                    <a:pt x="132150" y="0"/>
                  </a:cubicBezTo>
                  <a:close/>
                </a:path>
              </a:pathLst>
            </a:custGeom>
            <a:solidFill>
              <a:schemeClr val="bg1">
                <a:alpha val="88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FZHei-B01S" panose="02010601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PA-组合 19"/>
          <p:cNvGrpSpPr/>
          <p:nvPr>
            <p:custDataLst>
              <p:tags r:id="rId8"/>
            </p:custDataLst>
          </p:nvPr>
        </p:nvGrpSpPr>
        <p:grpSpPr>
          <a:xfrm>
            <a:off x="10789920" y="5969635"/>
            <a:ext cx="405130" cy="405130"/>
            <a:chOff x="11231028" y="6013155"/>
            <a:chExt cx="586997" cy="586997"/>
          </a:xfrm>
        </p:grpSpPr>
        <p:sp>
          <p:nvSpPr>
            <p:cNvPr id="38" name="PA-Flowchart: Connector 26"/>
            <p:cNvSpPr/>
            <p:nvPr>
              <p:custDataLst>
                <p:tags r:id="rId9"/>
              </p:custDataLst>
            </p:nvPr>
          </p:nvSpPr>
          <p:spPr>
            <a:xfrm rot="10800000">
              <a:off x="11231028" y="6013155"/>
              <a:ext cx="586997" cy="586997"/>
            </a:xfrm>
            <a:prstGeom prst="flowChartConnector">
              <a:avLst/>
            </a:prstGeom>
            <a:solidFill>
              <a:srgbClr val="0084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Arial" panose="020B0604020202020204" pitchFamily="34" charset="0"/>
                <a:ea typeface="FZHei-B01S" panose="02010601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PA-doctor_195938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 bwMode="auto">
            <a:xfrm>
              <a:off x="11349739" y="6140401"/>
              <a:ext cx="349573" cy="349045"/>
            </a:xfrm>
            <a:custGeom>
              <a:avLst/>
              <a:gdLst>
                <a:gd name="T0" fmla="*/ 6648 w 6827"/>
                <a:gd name="T1" fmla="*/ 1416 h 6827"/>
                <a:gd name="T2" fmla="*/ 5411 w 6827"/>
                <a:gd name="T3" fmla="*/ 179 h 6827"/>
                <a:gd name="T4" fmla="*/ 5232 w 6827"/>
                <a:gd name="T5" fmla="*/ 0 h 6827"/>
                <a:gd name="T6" fmla="*/ 4911 w 6827"/>
                <a:gd name="T7" fmla="*/ 321 h 6827"/>
                <a:gd name="T8" fmla="*/ 5090 w 6827"/>
                <a:gd name="T9" fmla="*/ 500 h 6827"/>
                <a:gd name="T10" fmla="*/ 4332 w 6827"/>
                <a:gd name="T11" fmla="*/ 1258 h 6827"/>
                <a:gd name="T12" fmla="*/ 3957 w 6827"/>
                <a:gd name="T13" fmla="*/ 883 h 6827"/>
                <a:gd name="T14" fmla="*/ 3636 w 6827"/>
                <a:gd name="T15" fmla="*/ 1204 h 6827"/>
                <a:gd name="T16" fmla="*/ 3873 w 6827"/>
                <a:gd name="T17" fmla="*/ 1440 h 6827"/>
                <a:gd name="T18" fmla="*/ 939 w 6827"/>
                <a:gd name="T19" fmla="*/ 4374 h 6827"/>
                <a:gd name="T20" fmla="*/ 1243 w 6827"/>
                <a:gd name="T21" fmla="*/ 4678 h 6827"/>
                <a:gd name="T22" fmla="*/ 444 w 6827"/>
                <a:gd name="T23" fmla="*/ 5477 h 6827"/>
                <a:gd name="T24" fmla="*/ 736 w 6827"/>
                <a:gd name="T25" fmla="*/ 5769 h 6827"/>
                <a:gd name="T26" fmla="*/ 0 w 6827"/>
                <a:gd name="T27" fmla="*/ 6506 h 6827"/>
                <a:gd name="T28" fmla="*/ 321 w 6827"/>
                <a:gd name="T29" fmla="*/ 6827 h 6827"/>
                <a:gd name="T30" fmla="*/ 1057 w 6827"/>
                <a:gd name="T31" fmla="*/ 6090 h 6827"/>
                <a:gd name="T32" fmla="*/ 1350 w 6827"/>
                <a:gd name="T33" fmla="*/ 6383 h 6827"/>
                <a:gd name="T34" fmla="*/ 2149 w 6827"/>
                <a:gd name="T35" fmla="*/ 5583 h 6827"/>
                <a:gd name="T36" fmla="*/ 2453 w 6827"/>
                <a:gd name="T37" fmla="*/ 5887 h 6827"/>
                <a:gd name="T38" fmla="*/ 5386 w 6827"/>
                <a:gd name="T39" fmla="*/ 2954 h 6827"/>
                <a:gd name="T40" fmla="*/ 5623 w 6827"/>
                <a:gd name="T41" fmla="*/ 3190 h 6827"/>
                <a:gd name="T42" fmla="*/ 5944 w 6827"/>
                <a:gd name="T43" fmla="*/ 2870 h 6827"/>
                <a:gd name="T44" fmla="*/ 5569 w 6827"/>
                <a:gd name="T45" fmla="*/ 2495 h 6827"/>
                <a:gd name="T46" fmla="*/ 6327 w 6827"/>
                <a:gd name="T47" fmla="*/ 1737 h 6827"/>
                <a:gd name="T48" fmla="*/ 6506 w 6827"/>
                <a:gd name="T49" fmla="*/ 1916 h 6827"/>
                <a:gd name="T50" fmla="*/ 6827 w 6827"/>
                <a:gd name="T51" fmla="*/ 1595 h 6827"/>
                <a:gd name="T52" fmla="*/ 6648 w 6827"/>
                <a:gd name="T53" fmla="*/ 1416 h 6827"/>
                <a:gd name="T54" fmla="*/ 1350 w 6827"/>
                <a:gd name="T55" fmla="*/ 5741 h 6827"/>
                <a:gd name="T56" fmla="*/ 1086 w 6827"/>
                <a:gd name="T57" fmla="*/ 5477 h 6827"/>
                <a:gd name="T58" fmla="*/ 1564 w 6827"/>
                <a:gd name="T59" fmla="*/ 4999 h 6827"/>
                <a:gd name="T60" fmla="*/ 1828 w 6827"/>
                <a:gd name="T61" fmla="*/ 5262 h 6827"/>
                <a:gd name="T62" fmla="*/ 1350 w 6827"/>
                <a:gd name="T63" fmla="*/ 5741 h 6827"/>
                <a:gd name="T64" fmla="*/ 4653 w 6827"/>
                <a:gd name="T65" fmla="*/ 3045 h 6827"/>
                <a:gd name="T66" fmla="*/ 4174 w 6827"/>
                <a:gd name="T67" fmla="*/ 2566 h 6827"/>
                <a:gd name="T68" fmla="*/ 3853 w 6827"/>
                <a:gd name="T69" fmla="*/ 2887 h 6827"/>
                <a:gd name="T70" fmla="*/ 4332 w 6827"/>
                <a:gd name="T71" fmla="*/ 3366 h 6827"/>
                <a:gd name="T72" fmla="*/ 3920 w 6827"/>
                <a:gd name="T73" fmla="*/ 3779 h 6827"/>
                <a:gd name="T74" fmla="*/ 3441 w 6827"/>
                <a:gd name="T75" fmla="*/ 3300 h 6827"/>
                <a:gd name="T76" fmla="*/ 3120 w 6827"/>
                <a:gd name="T77" fmla="*/ 3621 h 6827"/>
                <a:gd name="T78" fmla="*/ 3599 w 6827"/>
                <a:gd name="T79" fmla="*/ 4100 h 6827"/>
                <a:gd name="T80" fmla="*/ 3186 w 6827"/>
                <a:gd name="T81" fmla="*/ 4512 h 6827"/>
                <a:gd name="T82" fmla="*/ 2707 w 6827"/>
                <a:gd name="T83" fmla="*/ 4033 h 6827"/>
                <a:gd name="T84" fmla="*/ 2386 w 6827"/>
                <a:gd name="T85" fmla="*/ 4354 h 6827"/>
                <a:gd name="T86" fmla="*/ 2865 w 6827"/>
                <a:gd name="T87" fmla="*/ 4833 h 6827"/>
                <a:gd name="T88" fmla="*/ 2453 w 6827"/>
                <a:gd name="T89" fmla="*/ 5246 h 6827"/>
                <a:gd name="T90" fmla="*/ 1581 w 6827"/>
                <a:gd name="T91" fmla="*/ 4374 h 6827"/>
                <a:gd name="T92" fmla="*/ 4194 w 6827"/>
                <a:gd name="T93" fmla="*/ 1761 h 6827"/>
                <a:gd name="T94" fmla="*/ 5065 w 6827"/>
                <a:gd name="T95" fmla="*/ 2633 h 6827"/>
                <a:gd name="T96" fmla="*/ 4653 w 6827"/>
                <a:gd name="T97" fmla="*/ 3045 h 6827"/>
                <a:gd name="T98" fmla="*/ 5248 w 6827"/>
                <a:gd name="T99" fmla="*/ 2174 h 6827"/>
                <a:gd name="T100" fmla="*/ 4653 w 6827"/>
                <a:gd name="T101" fmla="*/ 1579 h 6827"/>
                <a:gd name="T102" fmla="*/ 5411 w 6827"/>
                <a:gd name="T103" fmla="*/ 821 h 6827"/>
                <a:gd name="T104" fmla="*/ 6006 w 6827"/>
                <a:gd name="T105" fmla="*/ 1416 h 6827"/>
                <a:gd name="T106" fmla="*/ 5248 w 6827"/>
                <a:gd name="T107" fmla="*/ 2174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827" h="6827">
                  <a:moveTo>
                    <a:pt x="6648" y="1416"/>
                  </a:moveTo>
                  <a:lnTo>
                    <a:pt x="5411" y="179"/>
                  </a:lnTo>
                  <a:lnTo>
                    <a:pt x="5232" y="0"/>
                  </a:lnTo>
                  <a:lnTo>
                    <a:pt x="4911" y="321"/>
                  </a:lnTo>
                  <a:lnTo>
                    <a:pt x="5090" y="500"/>
                  </a:lnTo>
                  <a:lnTo>
                    <a:pt x="4332" y="1258"/>
                  </a:lnTo>
                  <a:lnTo>
                    <a:pt x="3957" y="883"/>
                  </a:lnTo>
                  <a:lnTo>
                    <a:pt x="3636" y="1204"/>
                  </a:lnTo>
                  <a:lnTo>
                    <a:pt x="3873" y="1440"/>
                  </a:lnTo>
                  <a:lnTo>
                    <a:pt x="939" y="4374"/>
                  </a:lnTo>
                  <a:lnTo>
                    <a:pt x="1243" y="4678"/>
                  </a:lnTo>
                  <a:lnTo>
                    <a:pt x="444" y="5477"/>
                  </a:lnTo>
                  <a:lnTo>
                    <a:pt x="736" y="5769"/>
                  </a:lnTo>
                  <a:lnTo>
                    <a:pt x="0" y="6506"/>
                  </a:lnTo>
                  <a:lnTo>
                    <a:pt x="321" y="6827"/>
                  </a:lnTo>
                  <a:lnTo>
                    <a:pt x="1057" y="6090"/>
                  </a:lnTo>
                  <a:lnTo>
                    <a:pt x="1350" y="6383"/>
                  </a:lnTo>
                  <a:lnTo>
                    <a:pt x="2149" y="5583"/>
                  </a:lnTo>
                  <a:lnTo>
                    <a:pt x="2453" y="5887"/>
                  </a:lnTo>
                  <a:lnTo>
                    <a:pt x="5386" y="2954"/>
                  </a:lnTo>
                  <a:lnTo>
                    <a:pt x="5623" y="3190"/>
                  </a:lnTo>
                  <a:lnTo>
                    <a:pt x="5944" y="2870"/>
                  </a:lnTo>
                  <a:lnTo>
                    <a:pt x="5569" y="2495"/>
                  </a:lnTo>
                  <a:lnTo>
                    <a:pt x="6327" y="1737"/>
                  </a:lnTo>
                  <a:lnTo>
                    <a:pt x="6506" y="1916"/>
                  </a:lnTo>
                  <a:lnTo>
                    <a:pt x="6827" y="1595"/>
                  </a:lnTo>
                  <a:lnTo>
                    <a:pt x="6648" y="1416"/>
                  </a:lnTo>
                  <a:close/>
                  <a:moveTo>
                    <a:pt x="1350" y="5741"/>
                  </a:moveTo>
                  <a:lnTo>
                    <a:pt x="1086" y="5477"/>
                  </a:lnTo>
                  <a:lnTo>
                    <a:pt x="1564" y="4999"/>
                  </a:lnTo>
                  <a:lnTo>
                    <a:pt x="1828" y="5262"/>
                  </a:lnTo>
                  <a:lnTo>
                    <a:pt x="1350" y="5741"/>
                  </a:lnTo>
                  <a:close/>
                  <a:moveTo>
                    <a:pt x="4653" y="3045"/>
                  </a:moveTo>
                  <a:lnTo>
                    <a:pt x="4174" y="2566"/>
                  </a:lnTo>
                  <a:lnTo>
                    <a:pt x="3853" y="2887"/>
                  </a:lnTo>
                  <a:lnTo>
                    <a:pt x="4332" y="3366"/>
                  </a:lnTo>
                  <a:lnTo>
                    <a:pt x="3920" y="3779"/>
                  </a:lnTo>
                  <a:lnTo>
                    <a:pt x="3441" y="3300"/>
                  </a:lnTo>
                  <a:lnTo>
                    <a:pt x="3120" y="3621"/>
                  </a:lnTo>
                  <a:lnTo>
                    <a:pt x="3599" y="4100"/>
                  </a:lnTo>
                  <a:lnTo>
                    <a:pt x="3186" y="4512"/>
                  </a:lnTo>
                  <a:lnTo>
                    <a:pt x="2707" y="4033"/>
                  </a:lnTo>
                  <a:lnTo>
                    <a:pt x="2386" y="4354"/>
                  </a:lnTo>
                  <a:lnTo>
                    <a:pt x="2865" y="4833"/>
                  </a:lnTo>
                  <a:lnTo>
                    <a:pt x="2453" y="5246"/>
                  </a:lnTo>
                  <a:lnTo>
                    <a:pt x="1581" y="4374"/>
                  </a:lnTo>
                  <a:lnTo>
                    <a:pt x="4194" y="1761"/>
                  </a:lnTo>
                  <a:lnTo>
                    <a:pt x="5065" y="2633"/>
                  </a:lnTo>
                  <a:lnTo>
                    <a:pt x="4653" y="3045"/>
                  </a:lnTo>
                  <a:close/>
                  <a:moveTo>
                    <a:pt x="5248" y="2174"/>
                  </a:moveTo>
                  <a:lnTo>
                    <a:pt x="4653" y="1579"/>
                  </a:lnTo>
                  <a:lnTo>
                    <a:pt x="5411" y="821"/>
                  </a:lnTo>
                  <a:lnTo>
                    <a:pt x="6006" y="1416"/>
                  </a:lnTo>
                  <a:lnTo>
                    <a:pt x="5248" y="2174"/>
                  </a:lnTo>
                  <a:close/>
                </a:path>
              </a:pathLst>
            </a:custGeom>
            <a:solidFill>
              <a:schemeClr val="bg1">
                <a:alpha val="88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FZHei-B01S" panose="02010601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pic>
        <p:nvPicPr>
          <p:cNvPr id="3" name="图片 2" descr="医院LOGO"/>
          <p:cNvPicPr>
            <a:picLocks noChangeAspect="1"/>
          </p:cNvPicPr>
          <p:nvPr/>
        </p:nvPicPr>
        <p:blipFill>
          <a:blip r:embed="rId11"/>
          <a:srcRect l="22359"/>
          <a:stretch>
            <a:fillRect/>
          </a:stretch>
        </p:blipFill>
        <p:spPr>
          <a:xfrm>
            <a:off x="8038465" y="351155"/>
            <a:ext cx="3569970" cy="1024255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tags/tag1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p="http://schemas.openxmlformats.org/presentationml/2006/main">
  <p:tag name="PA" val="v5.1.1"/>
</p:tagLst>
</file>

<file path=ppt/tags/tag11.xml><?xml version="1.0" encoding="utf-8"?>
<p:tagLst xmlns:p="http://schemas.openxmlformats.org/presentationml/2006/main">
  <p:tag name="KSO_WM_UNIT_PLACING_PICTURE_USER_VIEWPORT" val="{&quot;height&quot;:1613,&quot;width&quot;:5622}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  <p:tag name="KSO_WM_TEMPLATE_TOPIC_ID" val="2869567"/>
  <p:tag name="KSO_WM_TEMPLATE_OUTLINE_ID" val="15"/>
  <p:tag name="KSO_WM_TEMPLATE_SCENE_ID" val="1"/>
  <p:tag name="KSO_WM_TEMPLATE_JOB_ID" val="2"/>
  <p:tag name="KSO_WM_TEMPLATE_TOPIC_DEFAULT" val="1"/>
  <p:tag name="KSO_WM_SPECIAL_SOURCE" val="bdnull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  <p:tag name="KSO_WM_TEMPLATE_TOPIC_ID" val="2869567"/>
  <p:tag name="KSO_WM_TEMPLATE_OUTLINE_ID" val="15"/>
  <p:tag name="KSO_WM_TEMPLATE_SCENE_ID" val="1"/>
  <p:tag name="KSO_WM_TEMPLATE_JOB_ID" val="2"/>
  <p:tag name="KSO_WM_TEMPLATE_TOPIC_DEFAULT" val="1"/>
  <p:tag name="KSO_WM_SPECIAL_SOURCE" val="bdnull"/>
</p:tagLst>
</file>

<file path=ppt/tags/tag14.xml><?xml version="1.0" encoding="utf-8"?>
<p:tagLst xmlns:p="http://schemas.openxmlformats.org/presentationml/2006/main">
  <p:tag name="KSO_WM_SPECIAL_SOURCE" val="bdnull"/>
</p:tagLst>
</file>

<file path=ppt/tags/tag15.xml><?xml version="1.0" encoding="utf-8"?>
<p:tagLst xmlns:p="http://schemas.openxmlformats.org/presentationml/2006/main">
  <p:tag name="KSO_WM_SPECIAL_SOURCE" val="bdnull"/>
</p:tagLst>
</file>

<file path=ppt/tags/tag16.xml><?xml version="1.0" encoding="utf-8"?>
<p:tagLst xmlns:p="http://schemas.openxmlformats.org/presentationml/2006/main">
  <p:tag name="KSO_WM_SPECIAL_SOURCE" val="bdnull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SPECIAL_SOURCE" val="bdnull"/>
</p:tagLst>
</file>

<file path=ppt/tags/tag2.xml><?xml version="1.0" encoding="utf-8"?>
<p:tagLst xmlns:p="http://schemas.openxmlformats.org/presentationml/2006/main">
  <p:tag name="PA" val="v5.1.1"/>
  <p:tag name="RESOURCELIBID_ANIM" val="512"/>
</p:tagLst>
</file>

<file path=ppt/tags/tag20.xml><?xml version="1.0" encoding="utf-8"?>
<p:tagLst xmlns:p="http://schemas.openxmlformats.org/presentationml/2006/main">
  <p:tag name="KSO_WM_SPECIAL_SOURCE" val="bdnull"/>
</p:tagLst>
</file>

<file path=ppt/tags/tag21.xml><?xml version="1.0" encoding="utf-8"?>
<p:tagLst xmlns:p="http://schemas.openxmlformats.org/presentationml/2006/main">
  <p:tag name="PA" val="v5.1.1"/>
  <p:tag name="RESOURCELIBID_ANIM" val="512"/>
</p:tagLst>
</file>

<file path=ppt/tags/tag22.xml><?xml version="1.0" encoding="utf-8"?>
<p:tagLst xmlns:p="http://schemas.openxmlformats.org/presentationml/2006/main">
  <p:tag name="PA" val="v5.1.1"/>
</p:tagLst>
</file>

<file path=ppt/tags/tag23.xml><?xml version="1.0" encoding="utf-8"?>
<p:tagLst xmlns:p="http://schemas.openxmlformats.org/presentationml/2006/main">
  <p:tag name="PA" val="v5.1.1"/>
</p:tagLst>
</file>

<file path=ppt/tags/tag24.xml><?xml version="1.0" encoding="utf-8"?>
<p:tagLst xmlns:p="http://schemas.openxmlformats.org/presentationml/2006/main">
  <p:tag name="PA" val="v5.1.1"/>
  <p:tag name="RESOURCELIBID_ANIM" val="512"/>
</p:tagLst>
</file>

<file path=ppt/tags/tag25.xml><?xml version="1.0" encoding="utf-8"?>
<p:tagLst xmlns:p="http://schemas.openxmlformats.org/presentationml/2006/main">
  <p:tag name="PA" val="v5.1.1"/>
</p:tagLst>
</file>

<file path=ppt/tags/tag26.xml><?xml version="1.0" encoding="utf-8"?>
<p:tagLst xmlns:p="http://schemas.openxmlformats.org/presentationml/2006/main">
  <p:tag name="PA" val="v5.1.1"/>
</p:tagLst>
</file>

<file path=ppt/tags/tag27.xml><?xml version="1.0" encoding="utf-8"?>
<p:tagLst xmlns:p="http://schemas.openxmlformats.org/presentationml/2006/main">
  <p:tag name="PA" val="v5.1.1"/>
  <p:tag name="RESOURCELIBID_ANIM" val="512"/>
</p:tagLst>
</file>

<file path=ppt/tags/tag28.xml><?xml version="1.0" encoding="utf-8"?>
<p:tagLst xmlns:p="http://schemas.openxmlformats.org/presentationml/2006/main">
  <p:tag name="PA" val="v5.1.1"/>
</p:tagLst>
</file>

<file path=ppt/tags/tag29.xml><?xml version="1.0" encoding="utf-8"?>
<p:tagLst xmlns:p="http://schemas.openxmlformats.org/presentationml/2006/main">
  <p:tag name="PA" val="v5.1.1"/>
</p:tagLst>
</file>

<file path=ppt/tags/tag3.xml><?xml version="1.0" encoding="utf-8"?>
<p:tagLst xmlns:p="http://schemas.openxmlformats.org/presentationml/2006/main">
  <p:tag name="PA" val="v5.1.1"/>
</p:tagLst>
</file>

<file path=ppt/tags/tag30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  <p:tag name="KSO_WM_TEMPLATE_TOPIC_ID" val="2869567"/>
  <p:tag name="KSO_WM_TEMPLATE_OUTLINE_ID" val="15"/>
  <p:tag name="KSO_WM_TEMPLATE_SCENE_ID" val="1"/>
  <p:tag name="KSO_WM_TEMPLATE_JOB_ID" val="2"/>
  <p:tag name="KSO_WM_TEMPLATE_TOPIC_DEFAULT" val="1"/>
  <p:tag name="KSO_WM_SPECIAL_SOURCE" val="bdnull"/>
</p:tagLst>
</file>

<file path=ppt/tags/tag31.xml><?xml version="1.0" encoding="utf-8"?>
<p:tagLst xmlns:p="http://schemas.openxmlformats.org/presentationml/2006/main">
  <p:tag name="KSO_DOCER_TEMPLATE_OPEN_ONCE_MARK" val="1"/>
  <p:tag name="KSO_WPP_MARK_KEY" val="3fb25fe3-fcf7-4aa3-af4b-446d812fdf9c"/>
  <p:tag name="COMMONDATA" val="eyJoZGlkIjoiNjIzZTA5ZGVjNWUwOWZlYTJjN2Q1ZDc2MDIyMWFjMGIifQ=="/>
</p:tagLst>
</file>

<file path=ppt/tags/tag4.xml><?xml version="1.0" encoding="utf-8"?>
<p:tagLst xmlns:p="http://schemas.openxmlformats.org/presentationml/2006/main">
  <p:tag name="PA" val="v5.1.1"/>
</p:tagLst>
</file>

<file path=ppt/tags/tag5.xml><?xml version="1.0" encoding="utf-8"?>
<p:tagLst xmlns:p="http://schemas.openxmlformats.org/presentationml/2006/main">
  <p:tag name="PA" val="v5.1.1"/>
  <p:tag name="RESOURCELIBID_ANIM" val="512"/>
</p:tagLst>
</file>

<file path=ppt/tags/tag6.xml><?xml version="1.0" encoding="utf-8"?>
<p:tagLst xmlns:p="http://schemas.openxmlformats.org/presentationml/2006/main">
  <p:tag name="PA" val="v5.1.1"/>
</p:tagLst>
</file>

<file path=ppt/tags/tag7.xml><?xml version="1.0" encoding="utf-8"?>
<p:tagLst xmlns:p="http://schemas.openxmlformats.org/presentationml/2006/main">
  <p:tag name="PA" val="v5.1.1"/>
</p:tagLst>
</file>

<file path=ppt/tags/tag8.xml><?xml version="1.0" encoding="utf-8"?>
<p:tagLst xmlns:p="http://schemas.openxmlformats.org/presentationml/2006/main">
  <p:tag name="PA" val="v5.1.1"/>
  <p:tag name="RESOURCELIBID_ANIM" val="512"/>
</p:tagLst>
</file>

<file path=ppt/tags/tag9.xml><?xml version="1.0" encoding="utf-8"?>
<p:tagLst xmlns:p="http://schemas.openxmlformats.org/presentationml/2006/main">
  <p:tag name="PA" val="v5.1.1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157</Words>
  <Application>WPS 演示</Application>
  <PresentationFormat>宽屏</PresentationFormat>
  <Paragraphs>33</Paragraphs>
  <Slides>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Wingdings</vt:lpstr>
      <vt:lpstr>FZHei-B01S</vt:lpstr>
      <vt:lpstr>黑体</vt:lpstr>
      <vt:lpstr>Arial Unicode MS</vt:lpstr>
      <vt:lpstr>Calibri</vt:lpstr>
      <vt:lpstr>Office 主题​​</vt:lpstr>
      <vt:lpstr>PowerPoint 演示文稿</vt:lpstr>
      <vt:lpstr>PowerPoint 演示文稿</vt:lpstr>
      <vt:lpstr>（一）课题的目的及意义</vt:lpstr>
      <vt:lpstr>（二）研究方案、技术路线</vt:lpstr>
      <vt:lpstr>（四）患者风险、受益和保护措施</vt:lpstr>
      <vt:lpstr>（三）知情同意</vt:lpstr>
      <vt:lpstr>（五）保密隐私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Administrator</cp:lastModifiedBy>
  <cp:revision>199</cp:revision>
  <dcterms:created xsi:type="dcterms:W3CDTF">2019-06-19T02:08:00Z</dcterms:created>
  <dcterms:modified xsi:type="dcterms:W3CDTF">2023-03-14T07:50:23Z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820F03FB92E84C8E9F27E6CA8637851E</vt:lpwstr>
  </property>
</Properties>
</file>